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62" r:id="rId6"/>
    <p:sldId id="302" r:id="rId7"/>
    <p:sldId id="335" r:id="rId8"/>
    <p:sldId id="336" r:id="rId9"/>
    <p:sldId id="337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8" r:id="rId21"/>
    <p:sldId id="289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00"/>
    <a:srgbClr val="EB5000"/>
    <a:srgbClr val="C7D300"/>
    <a:srgbClr val="8F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7D05E-01E5-4E88-A362-48FE72362463}" v="15" dt="2025-11-13T09:59:43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" y="7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ana Shestakova" userId="f792e633-1125-4811-bf17-decba201dd7f" providerId="ADAL" clId="{068C34A8-6CA0-48BB-B4E0-2E0A7E07B828}"/>
    <pc:docChg chg="undo custSel addSld delSld modSld sldOrd">
      <pc:chgData name="Oksana Shestakova" userId="f792e633-1125-4811-bf17-decba201dd7f" providerId="ADAL" clId="{068C34A8-6CA0-48BB-B4E0-2E0A7E07B828}" dt="2025-08-29T06:35:01.936" v="2631" actId="6549"/>
      <pc:docMkLst>
        <pc:docMk/>
      </pc:docMkLst>
      <pc:sldChg chg="modSp mod">
        <pc:chgData name="Oksana Shestakova" userId="f792e633-1125-4811-bf17-decba201dd7f" providerId="ADAL" clId="{068C34A8-6CA0-48BB-B4E0-2E0A7E07B828}" dt="2025-08-26T09:28:13.407" v="1" actId="20577"/>
        <pc:sldMkLst>
          <pc:docMk/>
          <pc:sldMk cId="2949599058" sldId="288"/>
        </pc:sldMkLst>
      </pc:sldChg>
      <pc:sldChg chg="addSp delSp modSp mod">
        <pc:chgData name="Oksana Shestakova" userId="f792e633-1125-4811-bf17-decba201dd7f" providerId="ADAL" clId="{068C34A8-6CA0-48BB-B4E0-2E0A7E07B828}" dt="2025-08-27T12:30:31.899" v="2461" actId="1038"/>
        <pc:sldMkLst>
          <pc:docMk/>
          <pc:sldMk cId="952008782" sldId="289"/>
        </pc:sldMkLst>
      </pc:sldChg>
      <pc:sldChg chg="modSp mod">
        <pc:chgData name="Oksana Shestakova" userId="f792e633-1125-4811-bf17-decba201dd7f" providerId="ADAL" clId="{068C34A8-6CA0-48BB-B4E0-2E0A7E07B828}" dt="2025-08-26T10:13:00.509" v="561" actId="20577"/>
        <pc:sldMkLst>
          <pc:docMk/>
          <pc:sldMk cId="3328437152" sldId="324"/>
        </pc:sldMkLst>
      </pc:sldChg>
      <pc:sldChg chg="delSp modSp mod">
        <pc:chgData name="Oksana Shestakova" userId="f792e633-1125-4811-bf17-decba201dd7f" providerId="ADAL" clId="{068C34A8-6CA0-48BB-B4E0-2E0A7E07B828}" dt="2025-08-26T10:14:33.728" v="578" actId="20577"/>
        <pc:sldMkLst>
          <pc:docMk/>
          <pc:sldMk cId="3974261004" sldId="325"/>
        </pc:sldMkLst>
      </pc:sldChg>
      <pc:sldChg chg="modSp mod">
        <pc:chgData name="Oksana Shestakova" userId="f792e633-1125-4811-bf17-decba201dd7f" providerId="ADAL" clId="{068C34A8-6CA0-48BB-B4E0-2E0A7E07B828}" dt="2025-08-26T10:15:32.326" v="642" actId="20577"/>
        <pc:sldMkLst>
          <pc:docMk/>
          <pc:sldMk cId="2279306167" sldId="326"/>
        </pc:sldMkLst>
      </pc:sldChg>
      <pc:sldChg chg="delSp modSp mod">
        <pc:chgData name="Oksana Shestakova" userId="f792e633-1125-4811-bf17-decba201dd7f" providerId="ADAL" clId="{068C34A8-6CA0-48BB-B4E0-2E0A7E07B828}" dt="2025-08-26T10:18:51.963" v="721" actId="20577"/>
        <pc:sldMkLst>
          <pc:docMk/>
          <pc:sldMk cId="4247427389" sldId="327"/>
        </pc:sldMkLst>
      </pc:sldChg>
      <pc:sldChg chg="modSp mod">
        <pc:chgData name="Oksana Shestakova" userId="f792e633-1125-4811-bf17-decba201dd7f" providerId="ADAL" clId="{068C34A8-6CA0-48BB-B4E0-2E0A7E07B828}" dt="2025-08-26T10:21:03.640" v="804" actId="20577"/>
        <pc:sldMkLst>
          <pc:docMk/>
          <pc:sldMk cId="4280284020" sldId="328"/>
        </pc:sldMkLst>
      </pc:sldChg>
      <pc:sldChg chg="modSp mod">
        <pc:chgData name="Oksana Shestakova" userId="f792e633-1125-4811-bf17-decba201dd7f" providerId="ADAL" clId="{068C34A8-6CA0-48BB-B4E0-2E0A7E07B828}" dt="2025-08-27T07:27:38.595" v="860" actId="20577"/>
        <pc:sldMkLst>
          <pc:docMk/>
          <pc:sldMk cId="327067980" sldId="329"/>
        </pc:sldMkLst>
      </pc:sldChg>
      <pc:sldChg chg="modSp mod">
        <pc:chgData name="Oksana Shestakova" userId="f792e633-1125-4811-bf17-decba201dd7f" providerId="ADAL" clId="{068C34A8-6CA0-48BB-B4E0-2E0A7E07B828}" dt="2025-08-27T08:50:09.240" v="910" actId="20577"/>
        <pc:sldMkLst>
          <pc:docMk/>
          <pc:sldMk cId="2733639943" sldId="330"/>
        </pc:sldMkLst>
      </pc:sldChg>
      <pc:sldChg chg="modSp mod">
        <pc:chgData name="Oksana Shestakova" userId="f792e633-1125-4811-bf17-decba201dd7f" providerId="ADAL" clId="{068C34A8-6CA0-48BB-B4E0-2E0A7E07B828}" dt="2025-08-27T08:51:25.310" v="984" actId="20577"/>
        <pc:sldMkLst>
          <pc:docMk/>
          <pc:sldMk cId="938383000" sldId="331"/>
        </pc:sldMkLst>
      </pc:sldChg>
      <pc:sldChg chg="modSp mod">
        <pc:chgData name="Oksana Shestakova" userId="f792e633-1125-4811-bf17-decba201dd7f" providerId="ADAL" clId="{068C34A8-6CA0-48BB-B4E0-2E0A7E07B828}" dt="2025-08-27T08:52:09.691" v="1035" actId="20577"/>
        <pc:sldMkLst>
          <pc:docMk/>
          <pc:sldMk cId="3403764529" sldId="332"/>
        </pc:sldMkLst>
      </pc:sldChg>
      <pc:sldChg chg="addSp delSp modSp mod">
        <pc:chgData name="Oksana Shestakova" userId="f792e633-1125-4811-bf17-decba201dd7f" providerId="ADAL" clId="{068C34A8-6CA0-48BB-B4E0-2E0A7E07B828}" dt="2025-08-27T12:30:05.539" v="2456" actId="1035"/>
        <pc:sldMkLst>
          <pc:docMk/>
          <pc:sldMk cId="3311608831" sldId="333"/>
        </pc:sldMkLst>
      </pc:sldChg>
      <pc:sldChg chg="modSp del mod">
        <pc:chgData name="Oksana Shestakova" userId="f792e633-1125-4811-bf17-decba201dd7f" providerId="ADAL" clId="{068C34A8-6CA0-48BB-B4E0-2E0A7E07B828}" dt="2025-08-27T10:57:23.428" v="1780" actId="2696"/>
        <pc:sldMkLst>
          <pc:docMk/>
          <pc:sldMk cId="2878009529" sldId="334"/>
        </pc:sldMkLst>
      </pc:sldChg>
      <pc:sldChg chg="addSp delSp modSp mod">
        <pc:chgData name="Oksana Shestakova" userId="f792e633-1125-4811-bf17-decba201dd7f" providerId="ADAL" clId="{068C34A8-6CA0-48BB-B4E0-2E0A7E07B828}" dt="2025-08-26T09:49:40.879" v="154" actId="207"/>
        <pc:sldMkLst>
          <pc:docMk/>
          <pc:sldMk cId="3146091263" sldId="335"/>
        </pc:sldMkLst>
      </pc:sldChg>
      <pc:sldChg chg="addSp delSp modSp mod">
        <pc:chgData name="Oksana Shestakova" userId="f792e633-1125-4811-bf17-decba201dd7f" providerId="ADAL" clId="{068C34A8-6CA0-48BB-B4E0-2E0A7E07B828}" dt="2025-08-29T06:35:01.936" v="2631" actId="6549"/>
        <pc:sldMkLst>
          <pc:docMk/>
          <pc:sldMk cId="3733049314" sldId="336"/>
        </pc:sldMkLst>
      </pc:sldChg>
      <pc:sldChg chg="delSp modSp mod">
        <pc:chgData name="Oksana Shestakova" userId="f792e633-1125-4811-bf17-decba201dd7f" providerId="ADAL" clId="{068C34A8-6CA0-48BB-B4E0-2E0A7E07B828}" dt="2025-08-27T12:24:22.575" v="2432" actId="207"/>
        <pc:sldMkLst>
          <pc:docMk/>
          <pc:sldMk cId="716626382" sldId="337"/>
        </pc:sldMkLst>
      </pc:sldChg>
      <pc:sldChg chg="addSp delSp modSp add mod">
        <pc:chgData name="Oksana Shestakova" userId="f792e633-1125-4811-bf17-decba201dd7f" providerId="ADAL" clId="{068C34A8-6CA0-48BB-B4E0-2E0A7E07B828}" dt="2025-08-27T09:10:48.230" v="1504" actId="1076"/>
        <pc:sldMkLst>
          <pc:docMk/>
          <pc:sldMk cId="91712037" sldId="338"/>
        </pc:sldMkLst>
      </pc:sldChg>
      <pc:sldChg chg="add del ord">
        <pc:chgData name="Oksana Shestakova" userId="f792e633-1125-4811-bf17-decba201dd7f" providerId="ADAL" clId="{068C34A8-6CA0-48BB-B4E0-2E0A7E07B828}" dt="2025-08-28T14:00:08.792" v="2503" actId="2696"/>
        <pc:sldMkLst>
          <pc:docMk/>
          <pc:sldMk cId="2513320450" sldId="339"/>
        </pc:sldMkLst>
      </pc:sldChg>
    </pc:docChg>
  </pc:docChgLst>
  <pc:docChgLst>
    <pc:chgData name="Svetlana Gorbunova" userId="ef60b4e0-dd4c-4e29-b359-7379e9856c34" providerId="ADAL" clId="{521B655E-3B4F-47E3-86C2-A88C6D3CB44C}"/>
    <pc:docChg chg="undo custSel delSld modSld">
      <pc:chgData name="Svetlana Gorbunova" userId="ef60b4e0-dd4c-4e29-b359-7379e9856c34" providerId="ADAL" clId="{521B655E-3B4F-47E3-86C2-A88C6D3CB44C}" dt="2025-11-19T12:20:01.586" v="327" actId="1076"/>
      <pc:docMkLst>
        <pc:docMk/>
      </pc:docMkLst>
      <pc:sldChg chg="modSp mod">
        <pc:chgData name="Svetlana Gorbunova" userId="ef60b4e0-dd4c-4e29-b359-7379e9856c34" providerId="ADAL" clId="{521B655E-3B4F-47E3-86C2-A88C6D3CB44C}" dt="2025-11-13T09:50:38.282" v="7" actId="14100"/>
        <pc:sldMkLst>
          <pc:docMk/>
          <pc:sldMk cId="2949599058" sldId="288"/>
        </pc:sldMkLst>
        <pc:spChg chg="mod">
          <ac:chgData name="Svetlana Gorbunova" userId="ef60b4e0-dd4c-4e29-b359-7379e9856c34" providerId="ADAL" clId="{521B655E-3B4F-47E3-86C2-A88C6D3CB44C}" dt="2025-11-13T09:48:59.969" v="0" actId="20577"/>
          <ac:spMkLst>
            <pc:docMk/>
            <pc:sldMk cId="2949599058" sldId="288"/>
            <ac:spMk id="4" creationId="{26541300-FE94-7045-94AC-9112DC9979BC}"/>
          </ac:spMkLst>
        </pc:spChg>
        <pc:spChg chg="mod">
          <ac:chgData name="Svetlana Gorbunova" userId="ef60b4e0-dd4c-4e29-b359-7379e9856c34" providerId="ADAL" clId="{521B655E-3B4F-47E3-86C2-A88C6D3CB44C}" dt="2025-11-13T09:50:38.282" v="7" actId="14100"/>
          <ac:spMkLst>
            <pc:docMk/>
            <pc:sldMk cId="2949599058" sldId="288"/>
            <ac:spMk id="5" creationId="{F26A82DC-2D28-7949-84CA-E2D03449AFC2}"/>
          </ac:spMkLst>
        </pc:spChg>
        <pc:spChg chg="mod">
          <ac:chgData name="Svetlana Gorbunova" userId="ef60b4e0-dd4c-4e29-b359-7379e9856c34" providerId="ADAL" clId="{521B655E-3B4F-47E3-86C2-A88C6D3CB44C}" dt="2025-11-13T09:49:42.512" v="3" actId="1076"/>
          <ac:spMkLst>
            <pc:docMk/>
            <pc:sldMk cId="2949599058" sldId="288"/>
            <ac:spMk id="8" creationId="{0AAF3530-92D3-7148-B6CA-4173925CD782}"/>
          </ac:spMkLst>
        </pc:spChg>
      </pc:sldChg>
      <pc:sldChg chg="del mod modShow">
        <pc:chgData name="Svetlana Gorbunova" userId="ef60b4e0-dd4c-4e29-b359-7379e9856c34" providerId="ADAL" clId="{521B655E-3B4F-47E3-86C2-A88C6D3CB44C}" dt="2025-11-13T10:07:05.290" v="314" actId="2696"/>
        <pc:sldMkLst>
          <pc:docMk/>
          <pc:sldMk cId="1896047354" sldId="300"/>
        </pc:sldMkLst>
      </pc:sldChg>
      <pc:sldChg chg="addSp delSp modSp mod">
        <pc:chgData name="Svetlana Gorbunova" userId="ef60b4e0-dd4c-4e29-b359-7379e9856c34" providerId="ADAL" clId="{521B655E-3B4F-47E3-86C2-A88C6D3CB44C}" dt="2025-11-13T09:57:18.632" v="66" actId="478"/>
        <pc:sldMkLst>
          <pc:docMk/>
          <pc:sldMk cId="3328437152" sldId="324"/>
        </pc:sldMkLst>
        <pc:spChg chg="mod">
          <ac:chgData name="Svetlana Gorbunova" userId="ef60b4e0-dd4c-4e29-b359-7379e9856c34" providerId="ADAL" clId="{521B655E-3B4F-47E3-86C2-A88C6D3CB44C}" dt="2025-11-13T09:55:35.137" v="41"/>
          <ac:spMkLst>
            <pc:docMk/>
            <pc:sldMk cId="3328437152" sldId="324"/>
            <ac:spMk id="35" creationId="{4F74A8E6-8128-DEB8-1053-B781D23CBB87}"/>
          </ac:spMkLst>
        </pc:spChg>
        <pc:spChg chg="mod">
          <ac:chgData name="Svetlana Gorbunova" userId="ef60b4e0-dd4c-4e29-b359-7379e9856c34" providerId="ADAL" clId="{521B655E-3B4F-47E3-86C2-A88C6D3CB44C}" dt="2025-11-13T09:55:35.137" v="41"/>
          <ac:spMkLst>
            <pc:docMk/>
            <pc:sldMk cId="3328437152" sldId="324"/>
            <ac:spMk id="36" creationId="{C91A0584-4FBE-5BEA-443B-8FF54824F864}"/>
          </ac:spMkLst>
        </pc:spChg>
        <pc:grpChg chg="add mod">
          <ac:chgData name="Svetlana Gorbunova" userId="ef60b4e0-dd4c-4e29-b359-7379e9856c34" providerId="ADAL" clId="{521B655E-3B4F-47E3-86C2-A88C6D3CB44C}" dt="2025-11-13T09:55:39.628" v="43" actId="1076"/>
          <ac:grpSpMkLst>
            <pc:docMk/>
            <pc:sldMk cId="3328437152" sldId="324"/>
            <ac:grpSpMk id="27" creationId="{9F96A85B-8E3A-DD77-AD37-BA1B55D317B6}"/>
          </ac:grpSpMkLst>
        </pc:grpChg>
        <pc:graphicFrameChg chg="mod">
          <ac:chgData name="Svetlana Gorbunova" userId="ef60b4e0-dd4c-4e29-b359-7379e9856c34" providerId="ADAL" clId="{521B655E-3B4F-47E3-86C2-A88C6D3CB44C}" dt="2025-11-13T09:56:31.972" v="65" actId="1076"/>
          <ac:graphicFrameMkLst>
            <pc:docMk/>
            <pc:sldMk cId="3328437152" sldId="324"/>
            <ac:graphicFrameMk id="4" creationId="{FDACA160-0524-8970-E229-52D56C24F6D9}"/>
          </ac:graphicFrameMkLst>
        </pc:graphicFrameChg>
        <pc:picChg chg="mod">
          <ac:chgData name="Svetlana Gorbunova" userId="ef60b4e0-dd4c-4e29-b359-7379e9856c34" providerId="ADAL" clId="{521B655E-3B4F-47E3-86C2-A88C6D3CB44C}" dt="2025-11-13T09:55:35.137" v="41"/>
          <ac:picMkLst>
            <pc:docMk/>
            <pc:sldMk cId="3328437152" sldId="324"/>
            <ac:picMk id="28" creationId="{43F4E655-30FB-3C25-BAC5-F012881B3D99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09:59:03.128" v="98" actId="1076"/>
        <pc:sldMkLst>
          <pc:docMk/>
          <pc:sldMk cId="3974261004" sldId="325"/>
        </pc:sldMkLst>
        <pc:spChg chg="mod">
          <ac:chgData name="Svetlana Gorbunova" userId="ef60b4e0-dd4c-4e29-b359-7379e9856c34" providerId="ADAL" clId="{521B655E-3B4F-47E3-86C2-A88C6D3CB44C}" dt="2025-11-13T09:57:53.929" v="70"/>
          <ac:spMkLst>
            <pc:docMk/>
            <pc:sldMk cId="3974261004" sldId="325"/>
            <ac:spMk id="39" creationId="{F4E7807F-9E4B-1F41-8620-813CAF189063}"/>
          </ac:spMkLst>
        </pc:spChg>
        <pc:spChg chg="mod">
          <ac:chgData name="Svetlana Gorbunova" userId="ef60b4e0-dd4c-4e29-b359-7379e9856c34" providerId="ADAL" clId="{521B655E-3B4F-47E3-86C2-A88C6D3CB44C}" dt="2025-11-13T09:57:53.929" v="70"/>
          <ac:spMkLst>
            <pc:docMk/>
            <pc:sldMk cId="3974261004" sldId="325"/>
            <ac:spMk id="41" creationId="{4CEBC446-82F0-C0BA-335D-10E905DFB30F}"/>
          </ac:spMkLst>
        </pc:spChg>
        <pc:grpChg chg="add mod">
          <ac:chgData name="Svetlana Gorbunova" userId="ef60b4e0-dd4c-4e29-b359-7379e9856c34" providerId="ADAL" clId="{521B655E-3B4F-47E3-86C2-A88C6D3CB44C}" dt="2025-11-13T09:57:57.323" v="72" actId="1076"/>
          <ac:grpSpMkLst>
            <pc:docMk/>
            <pc:sldMk cId="3974261004" sldId="325"/>
            <ac:grpSpMk id="37" creationId="{D2D1AFFF-29A4-D0B9-4FED-369FA6931CCF}"/>
          </ac:grpSpMkLst>
        </pc:grpChg>
        <pc:graphicFrameChg chg="mod">
          <ac:chgData name="Svetlana Gorbunova" userId="ef60b4e0-dd4c-4e29-b359-7379e9856c34" providerId="ADAL" clId="{521B655E-3B4F-47E3-86C2-A88C6D3CB44C}" dt="2025-11-13T09:59:03.128" v="98" actId="1076"/>
          <ac:graphicFrameMkLst>
            <pc:docMk/>
            <pc:sldMk cId="3974261004" sldId="325"/>
            <ac:graphicFrameMk id="4" creationId="{4A4FFEED-EEA7-CBDA-A0AC-4C214A1E39A8}"/>
          </ac:graphicFrameMkLst>
        </pc:graphicFrameChg>
        <pc:picChg chg="mod">
          <ac:chgData name="Svetlana Gorbunova" userId="ef60b4e0-dd4c-4e29-b359-7379e9856c34" providerId="ADAL" clId="{521B655E-3B4F-47E3-86C2-A88C6D3CB44C}" dt="2025-11-13T09:57:53.929" v="70"/>
          <ac:picMkLst>
            <pc:docMk/>
            <pc:sldMk cId="3974261004" sldId="325"/>
            <ac:picMk id="38" creationId="{08156BF3-9F97-8830-A7A9-01ACB49D3336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6:43.290" v="313" actId="1076"/>
        <pc:sldMkLst>
          <pc:docMk/>
          <pc:sldMk cId="2279306167" sldId="326"/>
        </pc:sldMkLst>
        <pc:spChg chg="mod">
          <ac:chgData name="Svetlana Gorbunova" userId="ef60b4e0-dd4c-4e29-b359-7379e9856c34" providerId="ADAL" clId="{521B655E-3B4F-47E3-86C2-A88C6D3CB44C}" dt="2025-11-13T09:59:08.464" v="99"/>
          <ac:spMkLst>
            <pc:docMk/>
            <pc:sldMk cId="2279306167" sldId="326"/>
            <ac:spMk id="16" creationId="{57D290F1-8624-CD44-B3D1-073E20296287}"/>
          </ac:spMkLst>
        </pc:spChg>
        <pc:spChg chg="mod">
          <ac:chgData name="Svetlana Gorbunova" userId="ef60b4e0-dd4c-4e29-b359-7379e9856c34" providerId="ADAL" clId="{521B655E-3B4F-47E3-86C2-A88C6D3CB44C}" dt="2025-11-13T09:59:08.464" v="99"/>
          <ac:spMkLst>
            <pc:docMk/>
            <pc:sldMk cId="2279306167" sldId="326"/>
            <ac:spMk id="21" creationId="{EA03BAC1-FBCA-B3EE-3DF0-AD4BF7601CF3}"/>
          </ac:spMkLst>
        </pc:spChg>
        <pc:grpChg chg="add mod">
          <ac:chgData name="Svetlana Gorbunova" userId="ef60b4e0-dd4c-4e29-b359-7379e9856c34" providerId="ADAL" clId="{521B655E-3B4F-47E3-86C2-A88C6D3CB44C}" dt="2025-11-13T09:59:11.160" v="101" actId="1076"/>
          <ac:grpSpMkLst>
            <pc:docMk/>
            <pc:sldMk cId="2279306167" sldId="326"/>
            <ac:grpSpMk id="3" creationId="{241E5A74-EE9B-8824-3409-3CC9A8E36052}"/>
          </ac:grpSpMkLst>
        </pc:grpChg>
        <pc:graphicFrameChg chg="mod">
          <ac:chgData name="Svetlana Gorbunova" userId="ef60b4e0-dd4c-4e29-b359-7379e9856c34" providerId="ADAL" clId="{521B655E-3B4F-47E3-86C2-A88C6D3CB44C}" dt="2025-11-13T10:06:43.290" v="313" actId="1076"/>
          <ac:graphicFrameMkLst>
            <pc:docMk/>
            <pc:sldMk cId="2279306167" sldId="326"/>
            <ac:graphicFrameMk id="6" creationId="{6FFB24E1-0DB2-34C0-9EE3-D1B9B6B47DA2}"/>
          </ac:graphicFrameMkLst>
        </pc:graphicFrameChg>
        <pc:picChg chg="mod">
          <ac:chgData name="Svetlana Gorbunova" userId="ef60b4e0-dd4c-4e29-b359-7379e9856c34" providerId="ADAL" clId="{521B655E-3B4F-47E3-86C2-A88C6D3CB44C}" dt="2025-11-13T09:59:08.464" v="99"/>
          <ac:picMkLst>
            <pc:docMk/>
            <pc:sldMk cId="2279306167" sldId="326"/>
            <ac:picMk id="5" creationId="{3A006598-6D24-A4F5-5301-2E9AC83A4B31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6:11.241" v="293" actId="1076"/>
        <pc:sldMkLst>
          <pc:docMk/>
          <pc:sldMk cId="4247427389" sldId="327"/>
        </pc:sldMkLst>
        <pc:spChg chg="mod">
          <ac:chgData name="Svetlana Gorbunova" userId="ef60b4e0-dd4c-4e29-b359-7379e9856c34" providerId="ADAL" clId="{521B655E-3B4F-47E3-86C2-A88C6D3CB44C}" dt="2025-11-13T09:59:13.841" v="102"/>
          <ac:spMkLst>
            <pc:docMk/>
            <pc:sldMk cId="4247427389" sldId="327"/>
            <ac:spMk id="35" creationId="{483900A9-9721-FF12-E2C3-B9D082D06B6E}"/>
          </ac:spMkLst>
        </pc:spChg>
        <pc:spChg chg="mod">
          <ac:chgData name="Svetlana Gorbunova" userId="ef60b4e0-dd4c-4e29-b359-7379e9856c34" providerId="ADAL" clId="{521B655E-3B4F-47E3-86C2-A88C6D3CB44C}" dt="2025-11-13T09:59:13.841" v="102"/>
          <ac:spMkLst>
            <pc:docMk/>
            <pc:sldMk cId="4247427389" sldId="327"/>
            <ac:spMk id="36" creationId="{2AF96EA7-919C-7015-A5B6-47543EC58CDE}"/>
          </ac:spMkLst>
        </pc:spChg>
        <pc:grpChg chg="add mod">
          <ac:chgData name="Svetlana Gorbunova" userId="ef60b4e0-dd4c-4e29-b359-7379e9856c34" providerId="ADAL" clId="{521B655E-3B4F-47E3-86C2-A88C6D3CB44C}" dt="2025-11-13T09:59:13.841" v="102"/>
          <ac:grpSpMkLst>
            <pc:docMk/>
            <pc:sldMk cId="4247427389" sldId="327"/>
            <ac:grpSpMk id="33" creationId="{D94FEDC7-996A-C853-9645-4C608B3EF388}"/>
          </ac:grpSpMkLst>
        </pc:grpChg>
        <pc:graphicFrameChg chg="mod">
          <ac:chgData name="Svetlana Gorbunova" userId="ef60b4e0-dd4c-4e29-b359-7379e9856c34" providerId="ADAL" clId="{521B655E-3B4F-47E3-86C2-A88C6D3CB44C}" dt="2025-11-13T10:06:11.241" v="293" actId="1076"/>
          <ac:graphicFrameMkLst>
            <pc:docMk/>
            <pc:sldMk cId="4247427389" sldId="327"/>
            <ac:graphicFrameMk id="2" creationId="{463A4346-B47A-5F60-131B-97792934D799}"/>
          </ac:graphicFrameMkLst>
        </pc:graphicFrameChg>
        <pc:picChg chg="mod">
          <ac:chgData name="Svetlana Gorbunova" userId="ef60b4e0-dd4c-4e29-b359-7379e9856c34" providerId="ADAL" clId="{521B655E-3B4F-47E3-86C2-A88C6D3CB44C}" dt="2025-11-13T09:59:13.841" v="102"/>
          <ac:picMkLst>
            <pc:docMk/>
            <pc:sldMk cId="4247427389" sldId="327"/>
            <ac:picMk id="34" creationId="{35DB5919-2DD8-87DF-BB5F-2E38C2B4DAD9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20:54.260" v="315" actId="478"/>
        <pc:sldMkLst>
          <pc:docMk/>
          <pc:sldMk cId="4280284020" sldId="328"/>
        </pc:sldMkLst>
        <pc:spChg chg="mod">
          <ac:chgData name="Svetlana Gorbunova" userId="ef60b4e0-dd4c-4e29-b359-7379e9856c34" providerId="ADAL" clId="{521B655E-3B4F-47E3-86C2-A88C6D3CB44C}" dt="2025-11-13T09:59:17.641" v="104"/>
          <ac:spMkLst>
            <pc:docMk/>
            <pc:sldMk cId="4280284020" sldId="328"/>
            <ac:spMk id="9" creationId="{42F39FB4-0ED0-0D30-74B1-C95409E7D1EA}"/>
          </ac:spMkLst>
        </pc:spChg>
        <pc:spChg chg="mod">
          <ac:chgData name="Svetlana Gorbunova" userId="ef60b4e0-dd4c-4e29-b359-7379e9856c34" providerId="ADAL" clId="{521B655E-3B4F-47E3-86C2-A88C6D3CB44C}" dt="2025-11-13T09:59:17.641" v="104"/>
          <ac:spMkLst>
            <pc:docMk/>
            <pc:sldMk cId="4280284020" sldId="328"/>
            <ac:spMk id="12" creationId="{EED0286A-0508-A7D4-E3C4-AA5BF00540DE}"/>
          </ac:spMkLst>
        </pc:spChg>
        <pc:grpChg chg="add mod">
          <ac:chgData name="Svetlana Gorbunova" userId="ef60b4e0-dd4c-4e29-b359-7379e9856c34" providerId="ADAL" clId="{521B655E-3B4F-47E3-86C2-A88C6D3CB44C}" dt="2025-11-13T09:59:17.641" v="104"/>
          <ac:grpSpMkLst>
            <pc:docMk/>
            <pc:sldMk cId="4280284020" sldId="328"/>
            <ac:grpSpMk id="4" creationId="{61550EF9-BC0D-8FF8-6E35-22DE2835499B}"/>
          </ac:grpSpMkLst>
        </pc:grpChg>
        <pc:graphicFrameChg chg="mod">
          <ac:chgData name="Svetlana Gorbunova" userId="ef60b4e0-dd4c-4e29-b359-7379e9856c34" providerId="ADAL" clId="{521B655E-3B4F-47E3-86C2-A88C6D3CB44C}" dt="2025-11-13T10:05:33.298" v="272" actId="1076"/>
          <ac:graphicFrameMkLst>
            <pc:docMk/>
            <pc:sldMk cId="4280284020" sldId="328"/>
            <ac:graphicFrameMk id="8" creationId="{AD11C616-FA39-483A-F7AC-99A683B265EE}"/>
          </ac:graphicFrameMkLst>
        </pc:graphicFrameChg>
        <pc:picChg chg="mod">
          <ac:chgData name="Svetlana Gorbunova" userId="ef60b4e0-dd4c-4e29-b359-7379e9856c34" providerId="ADAL" clId="{521B655E-3B4F-47E3-86C2-A88C6D3CB44C}" dt="2025-11-13T09:59:17.641" v="104"/>
          <ac:picMkLst>
            <pc:docMk/>
            <pc:sldMk cId="4280284020" sldId="328"/>
            <ac:picMk id="5" creationId="{DB99A29A-BBD9-DAD2-211E-8BAB8D5F142C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4:54.561" v="256" actId="1076"/>
        <pc:sldMkLst>
          <pc:docMk/>
          <pc:sldMk cId="327067980" sldId="329"/>
        </pc:sldMkLst>
        <pc:spChg chg="mod">
          <ac:chgData name="Svetlana Gorbunova" userId="ef60b4e0-dd4c-4e29-b359-7379e9856c34" providerId="ADAL" clId="{521B655E-3B4F-47E3-86C2-A88C6D3CB44C}" dt="2025-11-13T09:59:20.877" v="106"/>
          <ac:spMkLst>
            <pc:docMk/>
            <pc:sldMk cId="327067980" sldId="329"/>
            <ac:spMk id="47" creationId="{95C6F0DF-8BB9-E6E3-A1E7-5AF0DC1B7AE2}"/>
          </ac:spMkLst>
        </pc:spChg>
        <pc:spChg chg="mod">
          <ac:chgData name="Svetlana Gorbunova" userId="ef60b4e0-dd4c-4e29-b359-7379e9856c34" providerId="ADAL" clId="{521B655E-3B4F-47E3-86C2-A88C6D3CB44C}" dt="2025-11-13T09:59:20.877" v="106"/>
          <ac:spMkLst>
            <pc:docMk/>
            <pc:sldMk cId="327067980" sldId="329"/>
            <ac:spMk id="48" creationId="{23D4BE54-13CD-78A5-F119-BDBB09194360}"/>
          </ac:spMkLst>
        </pc:spChg>
        <pc:grpChg chg="add mod">
          <ac:chgData name="Svetlana Gorbunova" userId="ef60b4e0-dd4c-4e29-b359-7379e9856c34" providerId="ADAL" clId="{521B655E-3B4F-47E3-86C2-A88C6D3CB44C}" dt="2025-11-13T09:59:20.877" v="106"/>
          <ac:grpSpMkLst>
            <pc:docMk/>
            <pc:sldMk cId="327067980" sldId="329"/>
            <ac:grpSpMk id="12" creationId="{4EF353C4-3CAF-081F-0D29-CC81DBCB5A15}"/>
          </ac:grpSpMkLst>
        </pc:grpChg>
        <pc:graphicFrameChg chg="mod">
          <ac:chgData name="Svetlana Gorbunova" userId="ef60b4e0-dd4c-4e29-b359-7379e9856c34" providerId="ADAL" clId="{521B655E-3B4F-47E3-86C2-A88C6D3CB44C}" dt="2025-11-13T10:04:54.561" v="256" actId="1076"/>
          <ac:graphicFrameMkLst>
            <pc:docMk/>
            <pc:sldMk cId="327067980" sldId="329"/>
            <ac:graphicFrameMk id="4" creationId="{92490724-8C77-396C-E630-21C4637BF985}"/>
          </ac:graphicFrameMkLst>
        </pc:graphicFrameChg>
        <pc:picChg chg="mod">
          <ac:chgData name="Svetlana Gorbunova" userId="ef60b4e0-dd4c-4e29-b359-7379e9856c34" providerId="ADAL" clId="{521B655E-3B4F-47E3-86C2-A88C6D3CB44C}" dt="2025-11-13T09:59:20.877" v="106"/>
          <ac:picMkLst>
            <pc:docMk/>
            <pc:sldMk cId="327067980" sldId="329"/>
            <ac:picMk id="14" creationId="{7082C925-BC7E-79ED-8060-9B5810321893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4:21.525" v="236" actId="1076"/>
        <pc:sldMkLst>
          <pc:docMk/>
          <pc:sldMk cId="2733639943" sldId="330"/>
        </pc:sldMkLst>
        <pc:spChg chg="mod">
          <ac:chgData name="Svetlana Gorbunova" userId="ef60b4e0-dd4c-4e29-b359-7379e9856c34" providerId="ADAL" clId="{521B655E-3B4F-47E3-86C2-A88C6D3CB44C}" dt="2025-11-13T09:59:24.773" v="108"/>
          <ac:spMkLst>
            <pc:docMk/>
            <pc:sldMk cId="2733639943" sldId="330"/>
            <ac:spMk id="47" creationId="{6DA88E58-0C3C-1FB7-9B18-D998AFF25811}"/>
          </ac:spMkLst>
        </pc:spChg>
        <pc:spChg chg="mod">
          <ac:chgData name="Svetlana Gorbunova" userId="ef60b4e0-dd4c-4e29-b359-7379e9856c34" providerId="ADAL" clId="{521B655E-3B4F-47E3-86C2-A88C6D3CB44C}" dt="2025-11-13T09:59:24.773" v="108"/>
          <ac:spMkLst>
            <pc:docMk/>
            <pc:sldMk cId="2733639943" sldId="330"/>
            <ac:spMk id="48" creationId="{95391558-799A-992C-6071-5A44973154C1}"/>
          </ac:spMkLst>
        </pc:spChg>
        <pc:grpChg chg="add mod">
          <ac:chgData name="Svetlana Gorbunova" userId="ef60b4e0-dd4c-4e29-b359-7379e9856c34" providerId="ADAL" clId="{521B655E-3B4F-47E3-86C2-A88C6D3CB44C}" dt="2025-11-13T09:59:24.773" v="108"/>
          <ac:grpSpMkLst>
            <pc:docMk/>
            <pc:sldMk cId="2733639943" sldId="330"/>
            <ac:grpSpMk id="4" creationId="{5D019DC2-07FC-C2B7-554F-7CC1E099BDD9}"/>
          </ac:grpSpMkLst>
        </pc:grpChg>
        <pc:graphicFrameChg chg="mod">
          <ac:chgData name="Svetlana Gorbunova" userId="ef60b4e0-dd4c-4e29-b359-7379e9856c34" providerId="ADAL" clId="{521B655E-3B4F-47E3-86C2-A88C6D3CB44C}" dt="2025-11-13T10:04:21.525" v="236" actId="1076"/>
          <ac:graphicFrameMkLst>
            <pc:docMk/>
            <pc:sldMk cId="2733639943" sldId="330"/>
            <ac:graphicFrameMk id="5" creationId="{96E3893B-C661-62B4-FB3D-9BC7F24B46A0}"/>
          </ac:graphicFrameMkLst>
        </pc:graphicFrameChg>
        <pc:picChg chg="mod">
          <ac:chgData name="Svetlana Gorbunova" userId="ef60b4e0-dd4c-4e29-b359-7379e9856c34" providerId="ADAL" clId="{521B655E-3B4F-47E3-86C2-A88C6D3CB44C}" dt="2025-11-13T09:59:24.773" v="108"/>
          <ac:picMkLst>
            <pc:docMk/>
            <pc:sldMk cId="2733639943" sldId="330"/>
            <ac:picMk id="46" creationId="{6AE74A61-4F85-3D6E-F2C8-2F178A46BF5A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3:45.976" v="216" actId="1076"/>
        <pc:sldMkLst>
          <pc:docMk/>
          <pc:sldMk cId="938383000" sldId="331"/>
        </pc:sldMkLst>
        <pc:spChg chg="mod">
          <ac:chgData name="Svetlana Gorbunova" userId="ef60b4e0-dd4c-4e29-b359-7379e9856c34" providerId="ADAL" clId="{521B655E-3B4F-47E3-86C2-A88C6D3CB44C}" dt="2025-11-13T09:59:29.767" v="110"/>
          <ac:spMkLst>
            <pc:docMk/>
            <pc:sldMk cId="938383000" sldId="331"/>
            <ac:spMk id="56" creationId="{399E6E32-D378-90F7-780A-381BE4ABAC8A}"/>
          </ac:spMkLst>
        </pc:spChg>
        <pc:spChg chg="mod">
          <ac:chgData name="Svetlana Gorbunova" userId="ef60b4e0-dd4c-4e29-b359-7379e9856c34" providerId="ADAL" clId="{521B655E-3B4F-47E3-86C2-A88C6D3CB44C}" dt="2025-11-13T09:59:29.767" v="110"/>
          <ac:spMkLst>
            <pc:docMk/>
            <pc:sldMk cId="938383000" sldId="331"/>
            <ac:spMk id="57" creationId="{C66A22F7-B257-792E-33B1-4F50C02D19C7}"/>
          </ac:spMkLst>
        </pc:spChg>
        <pc:grpChg chg="add mod">
          <ac:chgData name="Svetlana Gorbunova" userId="ef60b4e0-dd4c-4e29-b359-7379e9856c34" providerId="ADAL" clId="{521B655E-3B4F-47E3-86C2-A88C6D3CB44C}" dt="2025-11-13T09:59:29.767" v="110"/>
          <ac:grpSpMkLst>
            <pc:docMk/>
            <pc:sldMk cId="938383000" sldId="331"/>
            <ac:grpSpMk id="5" creationId="{9F32BB1F-A3CB-26A0-AF7D-D4FE7F1F7CC8}"/>
          </ac:grpSpMkLst>
        </pc:grpChg>
        <pc:graphicFrameChg chg="mod">
          <ac:chgData name="Svetlana Gorbunova" userId="ef60b4e0-dd4c-4e29-b359-7379e9856c34" providerId="ADAL" clId="{521B655E-3B4F-47E3-86C2-A88C6D3CB44C}" dt="2025-11-13T10:03:45.976" v="216" actId="1076"/>
          <ac:graphicFrameMkLst>
            <pc:docMk/>
            <pc:sldMk cId="938383000" sldId="331"/>
            <ac:graphicFrameMk id="3" creationId="{849EA171-FD7D-8AB7-1B6C-21D7DC3FE1AE}"/>
          </ac:graphicFrameMkLst>
        </pc:graphicFrameChg>
        <pc:picChg chg="mod">
          <ac:chgData name="Svetlana Gorbunova" userId="ef60b4e0-dd4c-4e29-b359-7379e9856c34" providerId="ADAL" clId="{521B655E-3B4F-47E3-86C2-A88C6D3CB44C}" dt="2025-11-13T09:59:29.767" v="110"/>
          <ac:picMkLst>
            <pc:docMk/>
            <pc:sldMk cId="938383000" sldId="331"/>
            <ac:picMk id="55" creationId="{83444F76-844E-375E-7EB0-889E1EE24247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3:00.143" v="192" actId="1076"/>
        <pc:sldMkLst>
          <pc:docMk/>
          <pc:sldMk cId="3403764529" sldId="332"/>
        </pc:sldMkLst>
        <pc:spChg chg="mod">
          <ac:chgData name="Svetlana Gorbunova" userId="ef60b4e0-dd4c-4e29-b359-7379e9856c34" providerId="ADAL" clId="{521B655E-3B4F-47E3-86C2-A88C6D3CB44C}" dt="2025-11-13T10:03:00.143" v="192" actId="1076"/>
          <ac:spMkLst>
            <pc:docMk/>
            <pc:sldMk cId="3403764529" sldId="332"/>
            <ac:spMk id="17" creationId="{D4695394-E573-A0B2-F32C-BC81228FC5ED}"/>
          </ac:spMkLst>
        </pc:spChg>
        <pc:spChg chg="mod">
          <ac:chgData name="Svetlana Gorbunova" userId="ef60b4e0-dd4c-4e29-b359-7379e9856c34" providerId="ADAL" clId="{521B655E-3B4F-47E3-86C2-A88C6D3CB44C}" dt="2025-11-13T09:59:34.166" v="112"/>
          <ac:spMkLst>
            <pc:docMk/>
            <pc:sldMk cId="3403764529" sldId="332"/>
            <ac:spMk id="47" creationId="{44BDADCA-6F28-D29C-C6D7-1ACF46972248}"/>
          </ac:spMkLst>
        </pc:spChg>
        <pc:spChg chg="mod">
          <ac:chgData name="Svetlana Gorbunova" userId="ef60b4e0-dd4c-4e29-b359-7379e9856c34" providerId="ADAL" clId="{521B655E-3B4F-47E3-86C2-A88C6D3CB44C}" dt="2025-11-13T09:59:34.166" v="112"/>
          <ac:spMkLst>
            <pc:docMk/>
            <pc:sldMk cId="3403764529" sldId="332"/>
            <ac:spMk id="48" creationId="{5F8A1083-E8BF-9898-B14E-BD99DB765AA4}"/>
          </ac:spMkLst>
        </pc:spChg>
        <pc:grpChg chg="add mod">
          <ac:chgData name="Svetlana Gorbunova" userId="ef60b4e0-dd4c-4e29-b359-7379e9856c34" providerId="ADAL" clId="{521B655E-3B4F-47E3-86C2-A88C6D3CB44C}" dt="2025-11-13T09:59:34.166" v="112"/>
          <ac:grpSpMkLst>
            <pc:docMk/>
            <pc:sldMk cId="3403764529" sldId="332"/>
            <ac:grpSpMk id="8" creationId="{39EAF00B-642A-93DC-8934-75892E53C21A}"/>
          </ac:grpSpMkLst>
        </pc:grpChg>
        <pc:graphicFrameChg chg="mod modGraphic">
          <ac:chgData name="Svetlana Gorbunova" userId="ef60b4e0-dd4c-4e29-b359-7379e9856c34" providerId="ADAL" clId="{521B655E-3B4F-47E3-86C2-A88C6D3CB44C}" dt="2025-11-13T10:02:30.861" v="191" actId="1076"/>
          <ac:graphicFrameMkLst>
            <pc:docMk/>
            <pc:sldMk cId="3403764529" sldId="332"/>
            <ac:graphicFrameMk id="3" creationId="{A8D53798-957F-61C6-C086-F2DE010A36B2}"/>
          </ac:graphicFrameMkLst>
        </pc:graphicFrameChg>
        <pc:picChg chg="mod">
          <ac:chgData name="Svetlana Gorbunova" userId="ef60b4e0-dd4c-4e29-b359-7379e9856c34" providerId="ADAL" clId="{521B655E-3B4F-47E3-86C2-A88C6D3CB44C}" dt="2025-11-13T09:59:34.166" v="112"/>
          <ac:picMkLst>
            <pc:docMk/>
            <pc:sldMk cId="3403764529" sldId="332"/>
            <ac:picMk id="44" creationId="{221390AA-B9D0-EC41-CA61-EF8EA4D6117A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1:27.906" v="165" actId="1076"/>
        <pc:sldMkLst>
          <pc:docMk/>
          <pc:sldMk cId="3311608831" sldId="333"/>
        </pc:sldMkLst>
        <pc:spChg chg="mod">
          <ac:chgData name="Svetlana Gorbunova" userId="ef60b4e0-dd4c-4e29-b359-7379e9856c34" providerId="ADAL" clId="{521B655E-3B4F-47E3-86C2-A88C6D3CB44C}" dt="2025-11-13T09:59:38.047" v="114"/>
          <ac:spMkLst>
            <pc:docMk/>
            <pc:sldMk cId="3311608831" sldId="333"/>
            <ac:spMk id="46" creationId="{7D0D5BE7-15FF-D85C-12BD-83383BF5FB1B}"/>
          </ac:spMkLst>
        </pc:spChg>
        <pc:spChg chg="mod">
          <ac:chgData name="Svetlana Gorbunova" userId="ef60b4e0-dd4c-4e29-b359-7379e9856c34" providerId="ADAL" clId="{521B655E-3B4F-47E3-86C2-A88C6D3CB44C}" dt="2025-11-13T09:59:38.047" v="114"/>
          <ac:spMkLst>
            <pc:docMk/>
            <pc:sldMk cId="3311608831" sldId="333"/>
            <ac:spMk id="47" creationId="{9CCF26E7-1463-B27F-6440-484B7562AB6F}"/>
          </ac:spMkLst>
        </pc:spChg>
        <pc:grpChg chg="add mod">
          <ac:chgData name="Svetlana Gorbunova" userId="ef60b4e0-dd4c-4e29-b359-7379e9856c34" providerId="ADAL" clId="{521B655E-3B4F-47E3-86C2-A88C6D3CB44C}" dt="2025-11-13T09:59:38.047" v="114"/>
          <ac:grpSpMkLst>
            <pc:docMk/>
            <pc:sldMk cId="3311608831" sldId="333"/>
            <ac:grpSpMk id="19" creationId="{8347AF2A-8EC8-5510-AA87-33125DCE88C2}"/>
          </ac:grpSpMkLst>
        </pc:grpChg>
        <pc:graphicFrameChg chg="mod">
          <ac:chgData name="Svetlana Gorbunova" userId="ef60b4e0-dd4c-4e29-b359-7379e9856c34" providerId="ADAL" clId="{521B655E-3B4F-47E3-86C2-A88C6D3CB44C}" dt="2025-11-13T10:01:27.906" v="165" actId="1076"/>
          <ac:graphicFrameMkLst>
            <pc:docMk/>
            <pc:sldMk cId="3311608831" sldId="333"/>
            <ac:graphicFrameMk id="4" creationId="{9185DCFA-26C4-17AC-342B-8C59D8274FAC}"/>
          </ac:graphicFrameMkLst>
        </pc:graphicFrameChg>
        <pc:picChg chg="mod">
          <ac:chgData name="Svetlana Gorbunova" userId="ef60b4e0-dd4c-4e29-b359-7379e9856c34" providerId="ADAL" clId="{521B655E-3B4F-47E3-86C2-A88C6D3CB44C}" dt="2025-11-13T09:59:38.047" v="114"/>
          <ac:picMkLst>
            <pc:docMk/>
            <pc:sldMk cId="3311608831" sldId="333"/>
            <ac:picMk id="45" creationId="{027E2808-F86D-85B7-0336-47A891241B27}"/>
          </ac:picMkLst>
        </pc:picChg>
      </pc:sldChg>
      <pc:sldChg chg="modSp mod">
        <pc:chgData name="Svetlana Gorbunova" userId="ef60b4e0-dd4c-4e29-b359-7379e9856c34" providerId="ADAL" clId="{521B655E-3B4F-47E3-86C2-A88C6D3CB44C}" dt="2025-11-19T12:19:08.810" v="317" actId="20577"/>
        <pc:sldMkLst>
          <pc:docMk/>
          <pc:sldMk cId="3146091263" sldId="335"/>
        </pc:sldMkLst>
        <pc:spChg chg="mod">
          <ac:chgData name="Svetlana Gorbunova" userId="ef60b4e0-dd4c-4e29-b359-7379e9856c34" providerId="ADAL" clId="{521B655E-3B4F-47E3-86C2-A88C6D3CB44C}" dt="2025-11-19T12:19:08.810" v="317" actId="20577"/>
          <ac:spMkLst>
            <pc:docMk/>
            <pc:sldMk cId="3146091263" sldId="335"/>
            <ac:spMk id="19" creationId="{6C4BB5DE-9CF5-30B7-60B4-8F691EF034A7}"/>
          </ac:spMkLst>
        </pc:spChg>
      </pc:sldChg>
      <pc:sldChg chg="modSp mod">
        <pc:chgData name="Svetlana Gorbunova" userId="ef60b4e0-dd4c-4e29-b359-7379e9856c34" providerId="ADAL" clId="{521B655E-3B4F-47E3-86C2-A88C6D3CB44C}" dt="2025-11-19T12:20:01.586" v="327" actId="1076"/>
        <pc:sldMkLst>
          <pc:docMk/>
          <pc:sldMk cId="3733049314" sldId="336"/>
        </pc:sldMkLst>
        <pc:spChg chg="mod">
          <ac:chgData name="Svetlana Gorbunova" userId="ef60b4e0-dd4c-4e29-b359-7379e9856c34" providerId="ADAL" clId="{521B655E-3B4F-47E3-86C2-A88C6D3CB44C}" dt="2025-11-19T12:19:26.940" v="319" actId="20577"/>
          <ac:spMkLst>
            <pc:docMk/>
            <pc:sldMk cId="3733049314" sldId="336"/>
            <ac:spMk id="5" creationId="{A94A509C-4F25-18C0-379C-0520B5069E9D}"/>
          </ac:spMkLst>
        </pc:spChg>
        <pc:spChg chg="mod">
          <ac:chgData name="Svetlana Gorbunova" userId="ef60b4e0-dd4c-4e29-b359-7379e9856c34" providerId="ADAL" clId="{521B655E-3B4F-47E3-86C2-A88C6D3CB44C}" dt="2025-11-19T12:20:01.586" v="327" actId="1076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Svetlana Gorbunova" userId="ef60b4e0-dd4c-4e29-b359-7379e9856c34" providerId="ADAL" clId="{521B655E-3B4F-47E3-86C2-A88C6D3CB44C}" dt="2025-11-19T12:19:57.677" v="326" actId="1076"/>
          <ac:spMkLst>
            <pc:docMk/>
            <pc:sldMk cId="3733049314" sldId="336"/>
            <ac:spMk id="34" creationId="{308D3953-8D46-9C69-D457-9AD99C69BD06}"/>
          </ac:spMkLst>
        </pc:spChg>
      </pc:sldChg>
      <pc:sldChg chg="addSp delSp modSp mod">
        <pc:chgData name="Svetlana Gorbunova" userId="ef60b4e0-dd4c-4e29-b359-7379e9856c34" providerId="ADAL" clId="{521B655E-3B4F-47E3-86C2-A88C6D3CB44C}" dt="2025-11-13T09:57:48.870" v="69" actId="478"/>
        <pc:sldMkLst>
          <pc:docMk/>
          <pc:sldMk cId="716626382" sldId="337"/>
        </pc:sldMkLst>
        <pc:spChg chg="mod">
          <ac:chgData name="Svetlana Gorbunova" userId="ef60b4e0-dd4c-4e29-b359-7379e9856c34" providerId="ADAL" clId="{521B655E-3B4F-47E3-86C2-A88C6D3CB44C}" dt="2025-11-13T09:54:59.539" v="38"/>
          <ac:spMkLst>
            <pc:docMk/>
            <pc:sldMk cId="716626382" sldId="337"/>
            <ac:spMk id="20" creationId="{6E1326D4-20AD-6603-9F82-D5D97BD0062B}"/>
          </ac:spMkLst>
        </pc:spChg>
        <pc:spChg chg="mod">
          <ac:chgData name="Svetlana Gorbunova" userId="ef60b4e0-dd4c-4e29-b359-7379e9856c34" providerId="ADAL" clId="{521B655E-3B4F-47E3-86C2-A88C6D3CB44C}" dt="2025-11-13T09:54:59.539" v="38"/>
          <ac:spMkLst>
            <pc:docMk/>
            <pc:sldMk cId="716626382" sldId="337"/>
            <ac:spMk id="21" creationId="{6520BC8E-8080-F51E-E045-8BE21D8BEA9D}"/>
          </ac:spMkLst>
        </pc:spChg>
        <pc:grpChg chg="add mod">
          <ac:chgData name="Svetlana Gorbunova" userId="ef60b4e0-dd4c-4e29-b359-7379e9856c34" providerId="ADAL" clId="{521B655E-3B4F-47E3-86C2-A88C6D3CB44C}" dt="2025-11-13T09:55:03.858" v="40" actId="1076"/>
          <ac:grpSpMkLst>
            <pc:docMk/>
            <pc:sldMk cId="716626382" sldId="337"/>
            <ac:grpSpMk id="5" creationId="{203850A5-3914-49B9-9A3A-98B259330F6B}"/>
          </ac:grpSpMkLst>
        </pc:grpChg>
        <pc:graphicFrameChg chg="mod modGraphic">
          <ac:chgData name="Svetlana Gorbunova" userId="ef60b4e0-dd4c-4e29-b359-7379e9856c34" providerId="ADAL" clId="{521B655E-3B4F-47E3-86C2-A88C6D3CB44C}" dt="2025-11-13T09:54:34.867" v="34" actId="1076"/>
          <ac:graphicFrameMkLst>
            <pc:docMk/>
            <pc:sldMk cId="716626382" sldId="337"/>
            <ac:graphicFrameMk id="3" creationId="{0715988E-97CC-F9FE-741A-B906C3AB03C9}"/>
          </ac:graphicFrameMkLst>
        </pc:graphicFrameChg>
        <pc:graphicFrameChg chg="mod modGraphic">
          <ac:chgData name="Svetlana Gorbunova" userId="ef60b4e0-dd4c-4e29-b359-7379e9856c34" providerId="ADAL" clId="{521B655E-3B4F-47E3-86C2-A88C6D3CB44C}" dt="2025-11-13T09:54:38.780" v="35" actId="1076"/>
          <ac:graphicFrameMkLst>
            <pc:docMk/>
            <pc:sldMk cId="716626382" sldId="337"/>
            <ac:graphicFrameMk id="4" creationId="{52A05303-1716-EB59-F359-A7DFCF35A242}"/>
          </ac:graphicFrameMkLst>
        </pc:graphicFrameChg>
        <pc:picChg chg="mod">
          <ac:chgData name="Svetlana Gorbunova" userId="ef60b4e0-dd4c-4e29-b359-7379e9856c34" providerId="ADAL" clId="{521B655E-3B4F-47E3-86C2-A88C6D3CB44C}" dt="2025-11-13T09:54:59.539" v="38"/>
          <ac:picMkLst>
            <pc:docMk/>
            <pc:sldMk cId="716626382" sldId="337"/>
            <ac:picMk id="7" creationId="{64AE2BCC-D5C7-BD0E-9D49-81A12B1AE963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00:39.722" v="143" actId="1076"/>
        <pc:sldMkLst>
          <pc:docMk/>
          <pc:sldMk cId="91712037" sldId="338"/>
        </pc:sldMkLst>
        <pc:spChg chg="mod">
          <ac:chgData name="Svetlana Gorbunova" userId="ef60b4e0-dd4c-4e29-b359-7379e9856c34" providerId="ADAL" clId="{521B655E-3B4F-47E3-86C2-A88C6D3CB44C}" dt="2025-11-13T09:59:43.827" v="116"/>
          <ac:spMkLst>
            <pc:docMk/>
            <pc:sldMk cId="91712037" sldId="338"/>
            <ac:spMk id="9" creationId="{3AEBECC7-E8A9-3999-F272-518650ECBEE1}"/>
          </ac:spMkLst>
        </pc:spChg>
        <pc:spChg chg="mod">
          <ac:chgData name="Svetlana Gorbunova" userId="ef60b4e0-dd4c-4e29-b359-7379e9856c34" providerId="ADAL" clId="{521B655E-3B4F-47E3-86C2-A88C6D3CB44C}" dt="2025-11-13T09:59:43.827" v="116"/>
          <ac:spMkLst>
            <pc:docMk/>
            <pc:sldMk cId="91712037" sldId="338"/>
            <ac:spMk id="10" creationId="{1103610C-7D67-F61A-211F-08E772F28A98}"/>
          </ac:spMkLst>
        </pc:spChg>
        <pc:spChg chg="add del">
          <ac:chgData name="Svetlana Gorbunova" userId="ef60b4e0-dd4c-4e29-b359-7379e9856c34" providerId="ADAL" clId="{521B655E-3B4F-47E3-86C2-A88C6D3CB44C}" dt="2025-11-13T10:00:26.900" v="138" actId="478"/>
          <ac:spMkLst>
            <pc:docMk/>
            <pc:sldMk cId="91712037" sldId="338"/>
            <ac:spMk id="48" creationId="{DCAD10C1-C872-5DA2-8D1A-4D6F820C4729}"/>
          </ac:spMkLst>
        </pc:spChg>
        <pc:grpChg chg="add mod">
          <ac:chgData name="Svetlana Gorbunova" userId="ef60b4e0-dd4c-4e29-b359-7379e9856c34" providerId="ADAL" clId="{521B655E-3B4F-47E3-86C2-A88C6D3CB44C}" dt="2025-11-13T09:59:43.827" v="116"/>
          <ac:grpSpMkLst>
            <pc:docMk/>
            <pc:sldMk cId="91712037" sldId="338"/>
            <ac:grpSpMk id="5" creationId="{334C7158-731D-EB5B-B706-7704D712A645}"/>
          </ac:grpSpMkLst>
        </pc:grpChg>
        <pc:graphicFrameChg chg="mod">
          <ac:chgData name="Svetlana Gorbunova" userId="ef60b4e0-dd4c-4e29-b359-7379e9856c34" providerId="ADAL" clId="{521B655E-3B4F-47E3-86C2-A88C6D3CB44C}" dt="2025-11-13T10:00:39.722" v="143" actId="1076"/>
          <ac:graphicFrameMkLst>
            <pc:docMk/>
            <pc:sldMk cId="91712037" sldId="338"/>
            <ac:graphicFrameMk id="3" creationId="{0FADEC62-2529-DDB6-5CAF-C117675DA68B}"/>
          </ac:graphicFrameMkLst>
        </pc:graphicFrameChg>
        <pc:picChg chg="mod">
          <ac:chgData name="Svetlana Gorbunova" userId="ef60b4e0-dd4c-4e29-b359-7379e9856c34" providerId="ADAL" clId="{521B655E-3B4F-47E3-86C2-A88C6D3CB44C}" dt="2025-11-13T09:59:43.827" v="116"/>
          <ac:picMkLst>
            <pc:docMk/>
            <pc:sldMk cId="91712037" sldId="338"/>
            <ac:picMk id="8" creationId="{9BF3B895-7D5C-FCC2-B5C9-AEBF3414FB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4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AC9B3-0844-B61C-F8CC-70D6C748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38858-1C6E-0A1E-76E9-68E2C30AD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533CF-EDE2-8C34-320A-05A66919B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69FC7-1C0A-142A-6143-04F6823CE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0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1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2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4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image" Target="../media/image7.png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140049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3" y="6117336"/>
            <a:ext cx="5431536" cy="1712890"/>
          </a:xfrm>
        </p:spPr>
        <p:txBody>
          <a:bodyPr/>
          <a:lstStyle/>
          <a:p>
            <a:r>
              <a:rPr lang="en-US" dirty="0"/>
              <a:t>for external usage by partners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Multon Partners</a:t>
            </a:r>
            <a:br>
              <a:rPr lang="ru-RU" sz="3200" dirty="0"/>
            </a:br>
            <a:br>
              <a:rPr lang="ru-RU" sz="3200" dirty="0"/>
            </a:br>
            <a:r>
              <a:rPr lang="en-US" sz="3200" dirty="0"/>
              <a:t>PAYMENT CALENDAR</a:t>
            </a:r>
            <a:br>
              <a:rPr lang="ru-RU" sz="3200" dirty="0"/>
            </a:br>
            <a:br>
              <a:rPr lang="ru-RU" sz="3200" dirty="0"/>
            </a:br>
            <a:r>
              <a:rPr lang="en-US" sz="8000" dirty="0"/>
              <a:t>202</a:t>
            </a:r>
            <a:r>
              <a:rPr lang="ru-RU" sz="8000" dirty="0"/>
              <a:t>6</a:t>
            </a:r>
            <a:endParaRPr lang="ru-RU" sz="8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EC8AA9-650B-5212-28A4-ED5FA365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MAY 05 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7B3466E0-88DE-5CFB-893E-28DC4338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463A4346-B47A-5F60-131B-97792934D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354215"/>
              </p:ext>
            </p:extLst>
          </p:nvPr>
        </p:nvGraphicFramePr>
        <p:xfrm>
          <a:off x="615001" y="1747938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D9E0EC0E-7593-C671-807D-C15D7F1D7ADB}"/>
              </a:ext>
            </a:extLst>
          </p:cNvPr>
          <p:cNvSpPr/>
          <p:nvPr/>
        </p:nvSpPr>
        <p:spPr>
          <a:xfrm rot="10800000">
            <a:off x="2432536" y="40115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D4827D4-05BD-3397-A182-5C387B1D0D05}"/>
              </a:ext>
            </a:extLst>
          </p:cNvPr>
          <p:cNvSpPr/>
          <p:nvPr/>
        </p:nvSpPr>
        <p:spPr>
          <a:xfrm rot="10800000">
            <a:off x="2432536" y="39543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92D2F04-A434-AA28-9D9B-5E4D5D453FD3}"/>
              </a:ext>
            </a:extLst>
          </p:cNvPr>
          <p:cNvSpPr/>
          <p:nvPr/>
        </p:nvSpPr>
        <p:spPr>
          <a:xfrm rot="10800000">
            <a:off x="2429371" y="478170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E6312774-7541-6F6C-9ED3-B8AE7523095C}"/>
              </a:ext>
            </a:extLst>
          </p:cNvPr>
          <p:cNvSpPr/>
          <p:nvPr/>
        </p:nvSpPr>
        <p:spPr>
          <a:xfrm rot="10800000">
            <a:off x="2429370" y="472872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7CA13B17-D788-24AF-30A5-C794645F68E2}"/>
              </a:ext>
            </a:extLst>
          </p:cNvPr>
          <p:cNvSpPr/>
          <p:nvPr/>
        </p:nvSpPr>
        <p:spPr>
          <a:xfrm rot="10800000">
            <a:off x="2432534" y="55439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8BD2110-BCF1-20E7-2FD6-14577C02B241}"/>
              </a:ext>
            </a:extLst>
          </p:cNvPr>
          <p:cNvSpPr/>
          <p:nvPr/>
        </p:nvSpPr>
        <p:spPr>
          <a:xfrm rot="10800000">
            <a:off x="2432536" y="54829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9A7DA77-BAF9-D645-ED7A-9E82A1156BA3}"/>
              </a:ext>
            </a:extLst>
          </p:cNvPr>
          <p:cNvSpPr/>
          <p:nvPr/>
        </p:nvSpPr>
        <p:spPr>
          <a:xfrm rot="10800000">
            <a:off x="615001" y="55439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19AA5266-F173-774E-BA68-18A4A5B8B636}"/>
              </a:ext>
            </a:extLst>
          </p:cNvPr>
          <p:cNvSpPr/>
          <p:nvPr/>
        </p:nvSpPr>
        <p:spPr>
          <a:xfrm rot="10800000">
            <a:off x="620081" y="477621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E653913-01F4-D790-4EE4-FA2A9F40FFB6}"/>
              </a:ext>
            </a:extLst>
          </p:cNvPr>
          <p:cNvGrpSpPr/>
          <p:nvPr/>
        </p:nvGrpSpPr>
        <p:grpSpPr>
          <a:xfrm>
            <a:off x="2429366" y="3180933"/>
            <a:ext cx="907378" cy="102749"/>
            <a:chOff x="2571943" y="4568202"/>
            <a:chExt cx="907378" cy="102749"/>
          </a:xfrm>
        </p:grpSpPr>
        <p:sp>
          <p:nvSpPr>
            <p:cNvPr id="17" name="Google Shape;122;p15">
              <a:extLst>
                <a:ext uri="{FF2B5EF4-FFF2-40B4-BE49-F238E27FC236}">
                  <a16:creationId xmlns:a16="http://schemas.microsoft.com/office/drawing/2014/main" id="{6E02E112-D771-8EB7-5573-A5F073D43843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22;p15">
              <a:extLst>
                <a:ext uri="{FF2B5EF4-FFF2-40B4-BE49-F238E27FC236}">
                  <a16:creationId xmlns:a16="http://schemas.microsoft.com/office/drawing/2014/main" id="{77383A9E-2A14-A59E-30B0-F9A105B81C0E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C77FB760-92C8-A8F5-B180-87E3D157CE74}"/>
              </a:ext>
            </a:extLst>
          </p:cNvPr>
          <p:cNvSpPr/>
          <p:nvPr/>
        </p:nvSpPr>
        <p:spPr>
          <a:xfrm rot="10800000">
            <a:off x="618702" y="325342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" name="Группа 2">
            <a:extLst>
              <a:ext uri="{FF2B5EF4-FFF2-40B4-BE49-F238E27FC236}">
                <a16:creationId xmlns:a16="http://schemas.microsoft.com/office/drawing/2014/main" id="{D94FEDC7-996A-C853-9645-4C608B3EF388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id="{35DB5919-2DD8-87DF-BB5F-2E38C2B4D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35" name="Прямоугольник 4">
              <a:extLst>
                <a:ext uri="{FF2B5EF4-FFF2-40B4-BE49-F238E27FC236}">
                  <a16:creationId xmlns:a16="http://schemas.microsoft.com/office/drawing/2014/main" id="{483900A9-9721-FF12-E2C3-B9D082D06B6E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5">
              <a:extLst>
                <a:ext uri="{FF2B5EF4-FFF2-40B4-BE49-F238E27FC236}">
                  <a16:creationId xmlns:a16="http://schemas.microsoft.com/office/drawing/2014/main" id="{2AF96EA7-919C-7015-A5B6-47543EC58CDE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JUNE 06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67637FC-28CA-1E80-878D-D78873F3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8" name="Google Shape;731;p77">
            <a:extLst>
              <a:ext uri="{FF2B5EF4-FFF2-40B4-BE49-F238E27FC236}">
                <a16:creationId xmlns:a16="http://schemas.microsoft.com/office/drawing/2014/main" id="{AD11C616-FA39-483A-F7AC-99A683B26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656920"/>
              </p:ext>
            </p:extLst>
          </p:nvPr>
        </p:nvGraphicFramePr>
        <p:xfrm>
          <a:off x="480783" y="1184716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FA1A3F64-FC71-E354-322F-052AC31876EC}"/>
              </a:ext>
            </a:extLst>
          </p:cNvPr>
          <p:cNvSpPr/>
          <p:nvPr/>
        </p:nvSpPr>
        <p:spPr>
          <a:xfrm rot="10800000">
            <a:off x="2295531" y="34411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A8BF935C-741A-0C7F-F41B-AEE3F77181BA}"/>
              </a:ext>
            </a:extLst>
          </p:cNvPr>
          <p:cNvSpPr/>
          <p:nvPr/>
        </p:nvSpPr>
        <p:spPr>
          <a:xfrm rot="10800000">
            <a:off x="2295531" y="338397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F4CAFB83-0642-D1C0-90D0-6EF238D09ABE}"/>
              </a:ext>
            </a:extLst>
          </p:cNvPr>
          <p:cNvSpPr/>
          <p:nvPr/>
        </p:nvSpPr>
        <p:spPr>
          <a:xfrm rot="10800000">
            <a:off x="480783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22;p15">
            <a:extLst>
              <a:ext uri="{FF2B5EF4-FFF2-40B4-BE49-F238E27FC236}">
                <a16:creationId xmlns:a16="http://schemas.microsoft.com/office/drawing/2014/main" id="{9D6EBF33-41DC-0032-C552-41C7A535760A}"/>
              </a:ext>
            </a:extLst>
          </p:cNvPr>
          <p:cNvSpPr/>
          <p:nvPr/>
        </p:nvSpPr>
        <p:spPr>
          <a:xfrm rot="10800000">
            <a:off x="2295531" y="26643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122;p15">
            <a:extLst>
              <a:ext uri="{FF2B5EF4-FFF2-40B4-BE49-F238E27FC236}">
                <a16:creationId xmlns:a16="http://schemas.microsoft.com/office/drawing/2014/main" id="{2A88792E-4F5D-1C66-1573-B2814946E5F6}"/>
              </a:ext>
            </a:extLst>
          </p:cNvPr>
          <p:cNvSpPr/>
          <p:nvPr/>
        </p:nvSpPr>
        <p:spPr>
          <a:xfrm rot="10800000">
            <a:off x="2295531" y="261016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D44D2D3F-04EA-83A7-D8CF-E94A3EDBC109}"/>
              </a:ext>
            </a:extLst>
          </p:cNvPr>
          <p:cNvSpPr/>
          <p:nvPr/>
        </p:nvSpPr>
        <p:spPr>
          <a:xfrm rot="10800000">
            <a:off x="480783" y="26661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22;p15">
            <a:extLst>
              <a:ext uri="{FF2B5EF4-FFF2-40B4-BE49-F238E27FC236}">
                <a16:creationId xmlns:a16="http://schemas.microsoft.com/office/drawing/2014/main" id="{22F11897-A875-1016-B9B7-FF7603D33D9F}"/>
              </a:ext>
            </a:extLst>
          </p:cNvPr>
          <p:cNvSpPr/>
          <p:nvPr/>
        </p:nvSpPr>
        <p:spPr>
          <a:xfrm rot="10800000">
            <a:off x="481697" y="3430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122;p15">
            <a:extLst>
              <a:ext uri="{FF2B5EF4-FFF2-40B4-BE49-F238E27FC236}">
                <a16:creationId xmlns:a16="http://schemas.microsoft.com/office/drawing/2014/main" id="{295DAB9A-A8F0-9B40-09CE-32A06F816213}"/>
              </a:ext>
            </a:extLst>
          </p:cNvPr>
          <p:cNvSpPr/>
          <p:nvPr/>
        </p:nvSpPr>
        <p:spPr>
          <a:xfrm rot="10800000">
            <a:off x="2295534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122;p15">
            <a:extLst>
              <a:ext uri="{FF2B5EF4-FFF2-40B4-BE49-F238E27FC236}">
                <a16:creationId xmlns:a16="http://schemas.microsoft.com/office/drawing/2014/main" id="{2D8E4BE2-0D7F-A243-561E-13FA0DA939B0}"/>
              </a:ext>
            </a:extLst>
          </p:cNvPr>
          <p:cNvSpPr/>
          <p:nvPr/>
        </p:nvSpPr>
        <p:spPr>
          <a:xfrm rot="10800000">
            <a:off x="2295531" y="41537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61550EF9-BC0D-8FF8-6E35-22DE2835499B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DB99A29A-BBD9-DAD2-211E-8BAB8D5F1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9" name="Прямоугольник 4">
              <a:extLst>
                <a:ext uri="{FF2B5EF4-FFF2-40B4-BE49-F238E27FC236}">
                  <a16:creationId xmlns:a16="http://schemas.microsoft.com/office/drawing/2014/main" id="{42F39FB4-0ED0-0D30-74B1-C95409E7D1EA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ямоугольник 5">
              <a:extLst>
                <a:ext uri="{FF2B5EF4-FFF2-40B4-BE49-F238E27FC236}">
                  <a16:creationId xmlns:a16="http://schemas.microsoft.com/office/drawing/2014/main" id="{EED0286A-0508-A7D4-E3C4-AA5BF00540DE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JULY 07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4636BCB-5C26-D70B-2CDF-FFD30B40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2490724-8C77-396C-E630-21C4637B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186213"/>
              </p:ext>
            </p:extLst>
          </p:nvPr>
        </p:nvGraphicFramePr>
        <p:xfrm>
          <a:off x="571299" y="1758449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54414C6-9C14-1EF4-CA33-65BF97E0EC94}"/>
              </a:ext>
            </a:extLst>
          </p:cNvPr>
          <p:cNvSpPr/>
          <p:nvPr/>
        </p:nvSpPr>
        <p:spPr>
          <a:xfrm rot="10800000">
            <a:off x="2388834" y="4016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CD40C0F0-E281-D90C-6E16-3CC7260A3CF3}"/>
              </a:ext>
            </a:extLst>
          </p:cNvPr>
          <p:cNvSpPr/>
          <p:nvPr/>
        </p:nvSpPr>
        <p:spPr>
          <a:xfrm rot="10800000">
            <a:off x="2388834" y="39592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3D0C0DA3-A1C0-EA84-B151-75BA137C22D6}"/>
              </a:ext>
            </a:extLst>
          </p:cNvPr>
          <p:cNvSpPr/>
          <p:nvPr/>
        </p:nvSpPr>
        <p:spPr>
          <a:xfrm rot="10800000">
            <a:off x="574086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C83BE6F-32DA-1276-93F3-02C8E1AEAC2C}"/>
              </a:ext>
            </a:extLst>
          </p:cNvPr>
          <p:cNvSpPr/>
          <p:nvPr/>
        </p:nvSpPr>
        <p:spPr>
          <a:xfrm rot="10800000">
            <a:off x="2388832" y="5548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450E00C-FEDF-1DEC-CCF8-213D290BE87F}"/>
              </a:ext>
            </a:extLst>
          </p:cNvPr>
          <p:cNvSpPr/>
          <p:nvPr/>
        </p:nvSpPr>
        <p:spPr>
          <a:xfrm rot="10800000">
            <a:off x="2388834" y="54878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23B575B4-C4CE-D885-7F76-0B9F7B5893C0}"/>
              </a:ext>
            </a:extLst>
          </p:cNvPr>
          <p:cNvSpPr/>
          <p:nvPr/>
        </p:nvSpPr>
        <p:spPr>
          <a:xfrm rot="10800000">
            <a:off x="571299" y="554879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C5492D40-90EB-802F-2298-49B7D3C9DB6F}"/>
              </a:ext>
            </a:extLst>
          </p:cNvPr>
          <p:cNvSpPr/>
          <p:nvPr/>
        </p:nvSpPr>
        <p:spPr>
          <a:xfrm rot="10800000">
            <a:off x="2388834" y="32396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A593EC81-071C-18BD-5DB9-2EFF9B58CA83}"/>
              </a:ext>
            </a:extLst>
          </p:cNvPr>
          <p:cNvSpPr/>
          <p:nvPr/>
        </p:nvSpPr>
        <p:spPr>
          <a:xfrm rot="10800000">
            <a:off x="2388834" y="31755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3D6DF59-0894-E511-6CC7-C66C5ABAA714}"/>
              </a:ext>
            </a:extLst>
          </p:cNvPr>
          <p:cNvSpPr/>
          <p:nvPr/>
        </p:nvSpPr>
        <p:spPr>
          <a:xfrm rot="10800000">
            <a:off x="574086" y="3241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684E748B-A3D1-879A-F1A8-CA69D4A7235C}"/>
              </a:ext>
            </a:extLst>
          </p:cNvPr>
          <p:cNvSpPr/>
          <p:nvPr/>
        </p:nvSpPr>
        <p:spPr>
          <a:xfrm rot="10800000">
            <a:off x="575000" y="4014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CC49BD3-12A8-EDE9-6C48-539ADBFED241}"/>
              </a:ext>
            </a:extLst>
          </p:cNvPr>
          <p:cNvSpPr/>
          <p:nvPr/>
        </p:nvSpPr>
        <p:spPr>
          <a:xfrm rot="10800000">
            <a:off x="2388834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93CC8B04-3D13-BAD0-B635-4D7CA3D4AC48}"/>
              </a:ext>
            </a:extLst>
          </p:cNvPr>
          <p:cNvSpPr/>
          <p:nvPr/>
        </p:nvSpPr>
        <p:spPr>
          <a:xfrm rot="10800000">
            <a:off x="2388428" y="472503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Группа 2">
            <a:extLst>
              <a:ext uri="{FF2B5EF4-FFF2-40B4-BE49-F238E27FC236}">
                <a16:creationId xmlns:a16="http://schemas.microsoft.com/office/drawing/2014/main" id="{4EF353C4-3CAF-081F-0D29-CC81DBCB5A15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7082C925-BC7E-79ED-8060-9B5810321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7" name="Прямоугольник 4">
              <a:extLst>
                <a:ext uri="{FF2B5EF4-FFF2-40B4-BE49-F238E27FC236}">
                  <a16:creationId xmlns:a16="http://schemas.microsoft.com/office/drawing/2014/main" id="{95C6F0DF-8BB9-E6E3-A1E7-5AF0DC1B7AE2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8" name="Прямоугольник 5">
              <a:extLst>
                <a:ext uri="{FF2B5EF4-FFF2-40B4-BE49-F238E27FC236}">
                  <a16:creationId xmlns:a16="http://schemas.microsoft.com/office/drawing/2014/main" id="{23D4BE54-13CD-78A5-F119-BDBB09194360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AUGUST 08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44BBC819-94D8-C75D-4FD5-506B6299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5" name="Google Shape;731;p77">
            <a:extLst>
              <a:ext uri="{FF2B5EF4-FFF2-40B4-BE49-F238E27FC236}">
                <a16:creationId xmlns:a16="http://schemas.microsoft.com/office/drawing/2014/main" id="{96E3893B-C661-62B4-FB3D-9BC7F24B4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69057"/>
              </p:ext>
            </p:extLst>
          </p:nvPr>
        </p:nvGraphicFramePr>
        <p:xfrm>
          <a:off x="574089" y="1664382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145FDA55-4A88-DCF3-8552-F4A93D5D16E7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0645E6BD-D342-FE00-C761-84EE4EB72587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824BD4B5-B7D0-EE14-CE2F-A1D607C2D2D0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9D1FDEDA-E5C2-1E10-386D-36E3DC128C02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1BB4B42B-157C-2821-5DF9-AB5CE331FDFE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BB1E51A4-34B7-FDCB-2F82-1A2C78EB2C66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20EF5B3-8A2E-D971-52B1-EA4155FDDF69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B026983-B31B-B0EA-7073-3AC814B6192B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130AF83-E955-2141-EF58-593DFDD66D50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D02297E-AD65-9079-5F38-51B4DD14C7AF}"/>
              </a:ext>
            </a:extLst>
          </p:cNvPr>
          <p:cNvSpPr/>
          <p:nvPr/>
        </p:nvSpPr>
        <p:spPr>
          <a:xfrm rot="10800000">
            <a:off x="565672" y="39232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8DFA1EEF-A32E-B309-7CD1-D37F3926CA47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94A88B53-B0B7-3F45-DD1B-146340AED4C4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5D019DC2-07FC-C2B7-554F-7CC1E099BDD9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46" name="Picture 7">
              <a:extLst>
                <a:ext uri="{FF2B5EF4-FFF2-40B4-BE49-F238E27FC236}">
                  <a16:creationId xmlns:a16="http://schemas.microsoft.com/office/drawing/2014/main" id="{6AE74A61-4F85-3D6E-F2C8-2F178A46B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7" name="Прямоугольник 4">
              <a:extLst>
                <a:ext uri="{FF2B5EF4-FFF2-40B4-BE49-F238E27FC236}">
                  <a16:creationId xmlns:a16="http://schemas.microsoft.com/office/drawing/2014/main" id="{6DA88E58-0C3C-1FB7-9B18-D998AFF25811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8" name="Прямоугольник 5">
              <a:extLst>
                <a:ext uri="{FF2B5EF4-FFF2-40B4-BE49-F238E27FC236}">
                  <a16:creationId xmlns:a16="http://schemas.microsoft.com/office/drawing/2014/main" id="{95391558-799A-992C-6071-5A44973154C1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SEPTEMBER 09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8138641A-8338-3079-E225-C25EE060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849EA171-FD7D-8AB7-1B6C-21D7DC3FE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890421"/>
              </p:ext>
            </p:extLst>
          </p:nvPr>
        </p:nvGraphicFramePr>
        <p:xfrm>
          <a:off x="640858" y="1286862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A98BC1FF-8BEA-D358-83E1-1DE076DA044B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B03BE628-FA13-C131-794F-3EBF7A7E724D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D8418C68-CB9B-BFFB-22EF-4697D939C7E5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C9D2268-ED57-D1AA-2184-44CAB924DD29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DC50172-0D0D-DD27-2E47-60289AC190CB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CADE11A-EBB6-489E-68F1-5C2E01190824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46D4B24-7C39-696F-CDE5-26EE139DC532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D949875B-11F5-1338-758F-8847D5C90316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D52D65D-A130-73DA-A93A-D06AAC9FD505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C2FE04E-7CFE-C09B-2B33-93E9A9D0CDFA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F9F23B7-4007-5D20-A06A-44930AD823A0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A85AEF7-8457-B965-9EEE-1D4992BD429F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C9C855D9-29D3-333D-1705-B2F39E17FE30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BA619C00-CBBB-9497-889B-C5236F69CA0F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32F6504B-F8C3-85CF-B693-57AF2BA97C93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9F32BB1F-A3CB-26A0-AF7D-D4FE7F1F7CC8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55" name="Picture 7">
              <a:extLst>
                <a:ext uri="{FF2B5EF4-FFF2-40B4-BE49-F238E27FC236}">
                  <a16:creationId xmlns:a16="http://schemas.microsoft.com/office/drawing/2014/main" id="{83444F76-844E-375E-7EB0-889E1EE2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56" name="Прямоугольник 4">
              <a:extLst>
                <a:ext uri="{FF2B5EF4-FFF2-40B4-BE49-F238E27FC236}">
                  <a16:creationId xmlns:a16="http://schemas.microsoft.com/office/drawing/2014/main" id="{399E6E32-D378-90F7-780A-381BE4ABAC8A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7" name="Прямоугольник 5">
              <a:extLst>
                <a:ext uri="{FF2B5EF4-FFF2-40B4-BE49-F238E27FC236}">
                  <a16:creationId xmlns:a16="http://schemas.microsoft.com/office/drawing/2014/main" id="{C66A22F7-B257-792E-33B1-4F50C02D19C7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OCTOBER 10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4BED863-F062-FAAD-D434-0218F19E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A8D53798-957F-61C6-C086-F2DE010A3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41157"/>
              </p:ext>
            </p:extLst>
          </p:nvPr>
        </p:nvGraphicFramePr>
        <p:xfrm>
          <a:off x="543692" y="1620358"/>
          <a:ext cx="6351618" cy="38285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6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2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0BF4892-910E-5BD5-7D66-9DCA90C732CB}"/>
              </a:ext>
            </a:extLst>
          </p:cNvPr>
          <p:cNvSpPr/>
          <p:nvPr/>
        </p:nvSpPr>
        <p:spPr>
          <a:xfrm rot="10800000">
            <a:off x="2361227" y="389138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44FA401-4C99-FD0D-932A-79CDD62DDE19}"/>
              </a:ext>
            </a:extLst>
          </p:cNvPr>
          <p:cNvSpPr/>
          <p:nvPr/>
        </p:nvSpPr>
        <p:spPr>
          <a:xfrm rot="10800000">
            <a:off x="2361227" y="38342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B9F8800-5400-6553-CDB5-DA25CB0AD553}"/>
              </a:ext>
            </a:extLst>
          </p:cNvPr>
          <p:cNvSpPr/>
          <p:nvPr/>
        </p:nvSpPr>
        <p:spPr>
          <a:xfrm rot="10800000">
            <a:off x="546479" y="465701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62CB21A-7A3F-0B9A-067B-353A68BDF9BD}"/>
              </a:ext>
            </a:extLst>
          </p:cNvPr>
          <p:cNvSpPr/>
          <p:nvPr/>
        </p:nvSpPr>
        <p:spPr>
          <a:xfrm rot="10800000">
            <a:off x="2358062" y="46615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BBFFE1-DA17-1626-4049-5784611A8A20}"/>
              </a:ext>
            </a:extLst>
          </p:cNvPr>
          <p:cNvSpPr/>
          <p:nvPr/>
        </p:nvSpPr>
        <p:spPr>
          <a:xfrm rot="10800000">
            <a:off x="2358061" y="460858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D8FA377C-39B2-E2F5-F370-7D696861885B}"/>
              </a:ext>
            </a:extLst>
          </p:cNvPr>
          <p:cNvSpPr/>
          <p:nvPr/>
        </p:nvSpPr>
        <p:spPr>
          <a:xfrm rot="10800000">
            <a:off x="2361225" y="54237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1F44FE88-4C9F-4BDF-D0E5-990631EDE54B}"/>
              </a:ext>
            </a:extLst>
          </p:cNvPr>
          <p:cNvSpPr/>
          <p:nvPr/>
        </p:nvSpPr>
        <p:spPr>
          <a:xfrm rot="10800000">
            <a:off x="2361227" y="53628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3271A1FC-4CAD-58E1-D2EA-DD731EECB977}"/>
              </a:ext>
            </a:extLst>
          </p:cNvPr>
          <p:cNvSpPr/>
          <p:nvPr/>
        </p:nvSpPr>
        <p:spPr>
          <a:xfrm rot="10800000">
            <a:off x="543692" y="54237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95EB4AF7-4B25-A40D-47B1-7A426739F3B7}"/>
              </a:ext>
            </a:extLst>
          </p:cNvPr>
          <p:cNvSpPr/>
          <p:nvPr/>
        </p:nvSpPr>
        <p:spPr>
          <a:xfrm rot="10800000">
            <a:off x="2361227" y="31146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4695394-E573-A0B2-F32C-BC81228FC5ED}"/>
              </a:ext>
            </a:extLst>
          </p:cNvPr>
          <p:cNvSpPr/>
          <p:nvPr/>
        </p:nvSpPr>
        <p:spPr>
          <a:xfrm rot="10800000">
            <a:off x="2358060" y="306705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B4103BD-D620-D806-7620-5F2E6E3DC6E1}"/>
              </a:ext>
            </a:extLst>
          </p:cNvPr>
          <p:cNvSpPr/>
          <p:nvPr/>
        </p:nvSpPr>
        <p:spPr>
          <a:xfrm rot="10800000">
            <a:off x="546479" y="31164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191CC29E-DA3E-0283-30DA-70F0BA7C288D}"/>
              </a:ext>
            </a:extLst>
          </p:cNvPr>
          <p:cNvSpPr/>
          <p:nvPr/>
        </p:nvSpPr>
        <p:spPr>
          <a:xfrm rot="10800000">
            <a:off x="547393" y="38819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" name="Группа 2">
            <a:extLst>
              <a:ext uri="{FF2B5EF4-FFF2-40B4-BE49-F238E27FC236}">
                <a16:creationId xmlns:a16="http://schemas.microsoft.com/office/drawing/2014/main" id="{39EAF00B-642A-93DC-8934-75892E53C21A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44" name="Picture 7">
              <a:extLst>
                <a:ext uri="{FF2B5EF4-FFF2-40B4-BE49-F238E27FC236}">
                  <a16:creationId xmlns:a16="http://schemas.microsoft.com/office/drawing/2014/main" id="{221390AA-B9D0-EC41-CA61-EF8EA4D6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7" name="Прямоугольник 4">
              <a:extLst>
                <a:ext uri="{FF2B5EF4-FFF2-40B4-BE49-F238E27FC236}">
                  <a16:creationId xmlns:a16="http://schemas.microsoft.com/office/drawing/2014/main" id="{44BDADCA-6F28-D29C-C6D7-1ACF46972248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8" name="Прямоугольник 5">
              <a:extLst>
                <a:ext uri="{FF2B5EF4-FFF2-40B4-BE49-F238E27FC236}">
                  <a16:creationId xmlns:a16="http://schemas.microsoft.com/office/drawing/2014/main" id="{5F8A1083-E8BF-9898-B14E-BD99DB765AA4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NOVEMBER 11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179B5DE-400C-E846-6791-D4C73641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185DCFA-26C4-17AC-342B-8C59D8274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68560"/>
              </p:ext>
            </p:extLst>
          </p:nvPr>
        </p:nvGraphicFramePr>
        <p:xfrm>
          <a:off x="571302" y="166592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8519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5744F9C-051B-4FEE-03F4-547B70AA0CF3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8E00444-8A9B-1D0D-F636-5F84B7D338F3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B3D6800B-6F1E-610B-FB55-C278FAFFAF14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C9DC33C-9663-212B-0A32-947E4B4AFF29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F38A0B35-59F0-E0C5-905C-FA25EE7EAF9D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D33A91D-C6C1-1DBF-61B5-EC9FA4638353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5A761DDD-4E36-C871-8BE4-A207DD375AFB}"/>
              </a:ext>
            </a:extLst>
          </p:cNvPr>
          <p:cNvSpPr/>
          <p:nvPr/>
        </p:nvSpPr>
        <p:spPr>
          <a:xfrm rot="10800000">
            <a:off x="3304158" y="31522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FDDD686-AB43-D28F-D3DB-D3748A53C6C6}"/>
              </a:ext>
            </a:extLst>
          </p:cNvPr>
          <p:cNvSpPr/>
          <p:nvPr/>
        </p:nvSpPr>
        <p:spPr>
          <a:xfrm rot="10800000">
            <a:off x="3304158" y="31012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53BC67C-7F78-6B3E-ACDC-63DAB276386F}"/>
              </a:ext>
            </a:extLst>
          </p:cNvPr>
          <p:cNvSpPr/>
          <p:nvPr/>
        </p:nvSpPr>
        <p:spPr>
          <a:xfrm rot="10800000">
            <a:off x="571302" y="39208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494C6AD9-19E3-4BA3-496B-E04A156D8B38}"/>
              </a:ext>
            </a:extLst>
          </p:cNvPr>
          <p:cNvSpPr/>
          <p:nvPr/>
        </p:nvSpPr>
        <p:spPr>
          <a:xfrm rot="10800000">
            <a:off x="589082" y="3157588"/>
            <a:ext cx="88959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26919F4F-563D-FFCC-57DC-8A1A9EAE52E9}"/>
              </a:ext>
            </a:extLst>
          </p:cNvPr>
          <p:cNvSpPr/>
          <p:nvPr/>
        </p:nvSpPr>
        <p:spPr>
          <a:xfrm rot="10800000">
            <a:off x="2385260" y="39216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77A99935-4022-4FB9-FFAC-7D00A75751CB}"/>
              </a:ext>
            </a:extLst>
          </p:cNvPr>
          <p:cNvSpPr/>
          <p:nvPr/>
        </p:nvSpPr>
        <p:spPr>
          <a:xfrm rot="10800000">
            <a:off x="2385259" y="38686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" name="Группа 2">
            <a:extLst>
              <a:ext uri="{FF2B5EF4-FFF2-40B4-BE49-F238E27FC236}">
                <a16:creationId xmlns:a16="http://schemas.microsoft.com/office/drawing/2014/main" id="{8347AF2A-8EC8-5510-AA87-33125DCE88C2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45" name="Picture 7">
              <a:extLst>
                <a:ext uri="{FF2B5EF4-FFF2-40B4-BE49-F238E27FC236}">
                  <a16:creationId xmlns:a16="http://schemas.microsoft.com/office/drawing/2014/main" id="{027E2808-F86D-85B7-0336-47A89124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6" name="Прямоугольник 4">
              <a:extLst>
                <a:ext uri="{FF2B5EF4-FFF2-40B4-BE49-F238E27FC236}">
                  <a16:creationId xmlns:a16="http://schemas.microsoft.com/office/drawing/2014/main" id="{7D0D5BE7-15FF-D85C-12BD-83383BF5FB1B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7" name="Прямоугольник 5">
              <a:extLst>
                <a:ext uri="{FF2B5EF4-FFF2-40B4-BE49-F238E27FC236}">
                  <a16:creationId xmlns:a16="http://schemas.microsoft.com/office/drawing/2014/main" id="{9CCF26E7-1463-B27F-6440-484B7562AB6F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BF7D-6D70-AA17-2646-E0717852E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BF9C49D-A4D2-FC50-6D46-0DB819C880CB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F1F2B8-AAAC-765E-F544-1B60550C0B93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DECEMBER 12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89C656EB-03FF-5430-CFB4-4A8C71768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633" y="6250382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FADEC62-2529-DDB6-5CAF-C117675DA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547306"/>
              </p:ext>
            </p:extLst>
          </p:nvPr>
        </p:nvGraphicFramePr>
        <p:xfrm>
          <a:off x="658553" y="1193464"/>
          <a:ext cx="6351618" cy="43467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39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43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81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    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CBC7BD0-CCD4-8AA3-1A18-DF1010AE5754}"/>
              </a:ext>
            </a:extLst>
          </p:cNvPr>
          <p:cNvSpPr/>
          <p:nvPr/>
        </p:nvSpPr>
        <p:spPr>
          <a:xfrm rot="10800000">
            <a:off x="2472343" y="4034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C9F6F271-B8B3-787A-41D0-DD448C9FD075}"/>
              </a:ext>
            </a:extLst>
          </p:cNvPr>
          <p:cNvSpPr/>
          <p:nvPr/>
        </p:nvSpPr>
        <p:spPr>
          <a:xfrm rot="10800000">
            <a:off x="2478972" y="337231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F4E606D6-25D1-5058-FA70-E3DEAE042363}"/>
              </a:ext>
            </a:extLst>
          </p:cNvPr>
          <p:cNvSpPr/>
          <p:nvPr/>
        </p:nvSpPr>
        <p:spPr>
          <a:xfrm rot="10800000">
            <a:off x="2478972" y="33138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52214FB-B5A7-1143-BF3D-734CCF09337F}"/>
              </a:ext>
            </a:extLst>
          </p:cNvPr>
          <p:cNvSpPr/>
          <p:nvPr/>
        </p:nvSpPr>
        <p:spPr>
          <a:xfrm rot="10800000">
            <a:off x="660762" y="26397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0DF27FBE-D3EB-044F-15E7-8833A6804EEB}"/>
              </a:ext>
            </a:extLst>
          </p:cNvPr>
          <p:cNvSpPr/>
          <p:nvPr/>
        </p:nvSpPr>
        <p:spPr>
          <a:xfrm rot="10800000">
            <a:off x="660623" y="40338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E5263C-546C-53A0-FC3A-F3FE8DFEED69}"/>
              </a:ext>
            </a:extLst>
          </p:cNvPr>
          <p:cNvSpPr/>
          <p:nvPr/>
        </p:nvSpPr>
        <p:spPr>
          <a:xfrm rot="10800000">
            <a:off x="2472894" y="397926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EA3697E6-831B-6059-6375-E099D6B2D1E9}"/>
              </a:ext>
            </a:extLst>
          </p:cNvPr>
          <p:cNvSpPr/>
          <p:nvPr/>
        </p:nvSpPr>
        <p:spPr>
          <a:xfrm rot="10800000">
            <a:off x="2478970" y="26368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122;p15">
            <a:extLst>
              <a:ext uri="{FF2B5EF4-FFF2-40B4-BE49-F238E27FC236}">
                <a16:creationId xmlns:a16="http://schemas.microsoft.com/office/drawing/2014/main" id="{4EB89D4E-140F-5A5D-7960-64E3F21C0E1E}"/>
              </a:ext>
            </a:extLst>
          </p:cNvPr>
          <p:cNvSpPr/>
          <p:nvPr/>
        </p:nvSpPr>
        <p:spPr>
          <a:xfrm rot="10800000">
            <a:off x="2478970" y="257703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DCAD10C1-C872-5DA2-8D1A-4D6F820C4729}"/>
              </a:ext>
            </a:extLst>
          </p:cNvPr>
          <p:cNvSpPr/>
          <p:nvPr/>
        </p:nvSpPr>
        <p:spPr>
          <a:xfrm rot="10800000">
            <a:off x="658553" y="335644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334C7158-731D-EB5B-B706-7704D712A645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F3B895-7D5C-FCC2-B5C9-AEBF3414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9" name="Прямоугольник 4">
              <a:extLst>
                <a:ext uri="{FF2B5EF4-FFF2-40B4-BE49-F238E27FC236}">
                  <a16:creationId xmlns:a16="http://schemas.microsoft.com/office/drawing/2014/main" id="{3AEBECC7-E8A9-3999-F272-518650ECBEE1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5">
              <a:extLst>
                <a:ext uri="{FF2B5EF4-FFF2-40B4-BE49-F238E27FC236}">
                  <a16:creationId xmlns:a16="http://schemas.microsoft.com/office/drawing/2014/main" id="{1103610C-7D67-F61A-211F-08E772F28A98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71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Payment Calendar</a:t>
            </a:r>
            <a:r>
              <a:rPr lang="en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2026</a:t>
            </a:r>
            <a:endParaRPr sz="2667" dirty="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all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FA8E9-7442-A681-D841-E9AF0C1F9E0D}"/>
              </a:ext>
            </a:extLst>
          </p:cNvPr>
          <p:cNvSpPr txBox="1"/>
          <p:nvPr/>
        </p:nvSpPr>
        <p:spPr>
          <a:xfrm>
            <a:off x="8226387" y="5754359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8171907" y="5821134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 RUB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0" name="Rectangle 13">
            <a:extLst>
              <a:ext uri="{FF2B5EF4-FFF2-40B4-BE49-F238E27FC236}">
                <a16:creationId xmlns:a16="http://schemas.microsoft.com/office/drawing/2014/main" id="{8E625CA9-1CC5-1128-21F0-AEDF8EBD0444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1" name="Picture 11">
            <a:extLst>
              <a:ext uri="{FF2B5EF4-FFF2-40B4-BE49-F238E27FC236}">
                <a16:creationId xmlns:a16="http://schemas.microsoft.com/office/drawing/2014/main" id="{83B0C093-7C59-D81A-D39F-4240E8A2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582" name="Google Shape;1454;p38">
            <a:extLst>
              <a:ext uri="{FF2B5EF4-FFF2-40B4-BE49-F238E27FC236}">
                <a16:creationId xmlns:a16="http://schemas.microsoft.com/office/drawing/2014/main" id="{0EDEAEB7-BF98-E24D-CED1-E9F221D18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422367"/>
              </p:ext>
            </p:extLst>
          </p:nvPr>
        </p:nvGraphicFramePr>
        <p:xfrm>
          <a:off x="9013208" y="2697032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3" name="Google Shape;1455;p38">
            <a:extLst>
              <a:ext uri="{FF2B5EF4-FFF2-40B4-BE49-F238E27FC236}">
                <a16:creationId xmlns:a16="http://schemas.microsoft.com/office/drawing/2014/main" id="{5C4708B7-F301-D90C-8FC1-1E438ECD8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596936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4" name="Google Shape;1456;p38">
            <a:extLst>
              <a:ext uri="{FF2B5EF4-FFF2-40B4-BE49-F238E27FC236}">
                <a16:creationId xmlns:a16="http://schemas.microsoft.com/office/drawing/2014/main" id="{410E8ABD-7753-2629-FBD5-0EC5452E3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699278"/>
              </p:ext>
            </p:extLst>
          </p:nvPr>
        </p:nvGraphicFramePr>
        <p:xfrm>
          <a:off x="6212199" y="111137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5" name="Google Shape;1457;p38">
            <a:extLst>
              <a:ext uri="{FF2B5EF4-FFF2-40B4-BE49-F238E27FC236}">
                <a16:creationId xmlns:a16="http://schemas.microsoft.com/office/drawing/2014/main" id="{DAA6AB4C-E962-BFE9-011E-4E31AC084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64360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6" name="Google Shape;1458;p38">
            <a:extLst>
              <a:ext uri="{FF2B5EF4-FFF2-40B4-BE49-F238E27FC236}">
                <a16:creationId xmlns:a16="http://schemas.microsoft.com/office/drawing/2014/main" id="{A7CA2143-9B62-A726-1750-AC6D859AA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674420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7" name="Google Shape;1459;p38">
            <a:extLst>
              <a:ext uri="{FF2B5EF4-FFF2-40B4-BE49-F238E27FC236}">
                <a16:creationId xmlns:a16="http://schemas.microsoft.com/office/drawing/2014/main" id="{A63C8CD6-37BB-C11B-3B8A-EBA243E2C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810928"/>
              </p:ext>
            </p:extLst>
          </p:nvPr>
        </p:nvGraphicFramePr>
        <p:xfrm>
          <a:off x="3433700" y="1111578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8" name="Google Shape;1460;p38">
            <a:extLst>
              <a:ext uri="{FF2B5EF4-FFF2-40B4-BE49-F238E27FC236}">
                <a16:creationId xmlns:a16="http://schemas.microsoft.com/office/drawing/2014/main" id="{E78B8B6A-C84F-FB8B-C542-3F9FFAD79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459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9" name="Google Shape;1462;p38">
            <a:extLst>
              <a:ext uri="{FF2B5EF4-FFF2-40B4-BE49-F238E27FC236}">
                <a16:creationId xmlns:a16="http://schemas.microsoft.com/office/drawing/2014/main" id="{BD49FF7B-B618-59B8-5A78-C0E490B269A8}"/>
              </a:ext>
            </a:extLst>
          </p:cNvPr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0" name="Google Shape;1463;p38">
            <a:extLst>
              <a:ext uri="{FF2B5EF4-FFF2-40B4-BE49-F238E27FC236}">
                <a16:creationId xmlns:a16="http://schemas.microsoft.com/office/drawing/2014/main" id="{E778B2F9-374B-F724-F858-DBC09DB7B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492232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1" name="Google Shape;1454;p38">
            <a:extLst>
              <a:ext uri="{FF2B5EF4-FFF2-40B4-BE49-F238E27FC236}">
                <a16:creationId xmlns:a16="http://schemas.microsoft.com/office/drawing/2014/main" id="{51C692A2-828D-69FE-D05B-6EEF85A07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659653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2" name="Google Shape;1454;p38">
            <a:extLst>
              <a:ext uri="{FF2B5EF4-FFF2-40B4-BE49-F238E27FC236}">
                <a16:creationId xmlns:a16="http://schemas.microsoft.com/office/drawing/2014/main" id="{989D0FDC-5D98-6BCC-C37E-2A3F86B49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10915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3" name="Google Shape;1456;p38">
            <a:extLst>
              <a:ext uri="{FF2B5EF4-FFF2-40B4-BE49-F238E27FC236}">
                <a16:creationId xmlns:a16="http://schemas.microsoft.com/office/drawing/2014/main" id="{7F04581C-FD98-6923-3C6E-720171219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891034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96" name="Oval 17">
            <a:extLst>
              <a:ext uri="{FF2B5EF4-FFF2-40B4-BE49-F238E27FC236}">
                <a16:creationId xmlns:a16="http://schemas.microsoft.com/office/drawing/2014/main" id="{48D94984-B669-B2F8-BAF5-9E553C99B3F4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7" name="Oval 20">
            <a:extLst>
              <a:ext uri="{FF2B5EF4-FFF2-40B4-BE49-F238E27FC236}">
                <a16:creationId xmlns:a16="http://schemas.microsoft.com/office/drawing/2014/main" id="{C652F7D7-12A6-0814-AE85-663DC8DF4E1E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8" name="Oval 25">
            <a:extLst>
              <a:ext uri="{FF2B5EF4-FFF2-40B4-BE49-F238E27FC236}">
                <a16:creationId xmlns:a16="http://schemas.microsoft.com/office/drawing/2014/main" id="{06AEA876-AFF9-226B-1EFB-AFD5371D8F78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9" name="Rectangle: Diagonal Corners Rounded 26">
            <a:extLst>
              <a:ext uri="{FF2B5EF4-FFF2-40B4-BE49-F238E27FC236}">
                <a16:creationId xmlns:a16="http://schemas.microsoft.com/office/drawing/2014/main" id="{B2DA53D3-A024-59FA-C7CF-BC892F11933F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0" name="Rectangle: Diagonal Corners Rounded 27">
            <a:extLst>
              <a:ext uri="{FF2B5EF4-FFF2-40B4-BE49-F238E27FC236}">
                <a16:creationId xmlns:a16="http://schemas.microsoft.com/office/drawing/2014/main" id="{D1F7B0B5-2B7F-85D9-95BA-10546A8D0E04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1" name="Oval 32">
            <a:extLst>
              <a:ext uri="{FF2B5EF4-FFF2-40B4-BE49-F238E27FC236}">
                <a16:creationId xmlns:a16="http://schemas.microsoft.com/office/drawing/2014/main" id="{C7AC60A5-7D9B-2678-70C1-278F58C7103A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2" name="Oval 33">
            <a:extLst>
              <a:ext uri="{FF2B5EF4-FFF2-40B4-BE49-F238E27FC236}">
                <a16:creationId xmlns:a16="http://schemas.microsoft.com/office/drawing/2014/main" id="{6B8DB482-B593-0B20-ECA5-544EE3EB5705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3" name="Oval 34">
            <a:extLst>
              <a:ext uri="{FF2B5EF4-FFF2-40B4-BE49-F238E27FC236}">
                <a16:creationId xmlns:a16="http://schemas.microsoft.com/office/drawing/2014/main" id="{DF662399-02F8-DDC5-40DE-C660BA252747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4" name="Oval 35">
            <a:extLst>
              <a:ext uri="{FF2B5EF4-FFF2-40B4-BE49-F238E27FC236}">
                <a16:creationId xmlns:a16="http://schemas.microsoft.com/office/drawing/2014/main" id="{6C333F54-252B-6767-E963-EB9FD64C4BF9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5" name="Oval 40">
            <a:extLst>
              <a:ext uri="{FF2B5EF4-FFF2-40B4-BE49-F238E27FC236}">
                <a16:creationId xmlns:a16="http://schemas.microsoft.com/office/drawing/2014/main" id="{326D13F0-3DDC-8D18-21D3-49F0493B5CF2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6" name="Oval 41">
            <a:extLst>
              <a:ext uri="{FF2B5EF4-FFF2-40B4-BE49-F238E27FC236}">
                <a16:creationId xmlns:a16="http://schemas.microsoft.com/office/drawing/2014/main" id="{7B8660F1-92F5-F6F0-49C0-456D2A5505C6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7" name="Oval 42">
            <a:extLst>
              <a:ext uri="{FF2B5EF4-FFF2-40B4-BE49-F238E27FC236}">
                <a16:creationId xmlns:a16="http://schemas.microsoft.com/office/drawing/2014/main" id="{8E8F7925-72B2-0F13-0E11-9C86BBC698A6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8" name="Oval 43">
            <a:extLst>
              <a:ext uri="{FF2B5EF4-FFF2-40B4-BE49-F238E27FC236}">
                <a16:creationId xmlns:a16="http://schemas.microsoft.com/office/drawing/2014/main" id="{3AE0A636-665E-0F4F-0425-73771C657EF8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9" name="Oval 3">
            <a:extLst>
              <a:ext uri="{FF2B5EF4-FFF2-40B4-BE49-F238E27FC236}">
                <a16:creationId xmlns:a16="http://schemas.microsoft.com/office/drawing/2014/main" id="{B8EE7664-EE85-7CA9-5A7E-C133BC773305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0" name="Oval 4">
            <a:extLst>
              <a:ext uri="{FF2B5EF4-FFF2-40B4-BE49-F238E27FC236}">
                <a16:creationId xmlns:a16="http://schemas.microsoft.com/office/drawing/2014/main" id="{9F408212-123D-843C-3A9B-2ED21E1F6099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1" name="Oval 5">
            <a:extLst>
              <a:ext uri="{FF2B5EF4-FFF2-40B4-BE49-F238E27FC236}">
                <a16:creationId xmlns:a16="http://schemas.microsoft.com/office/drawing/2014/main" id="{4C5CC22C-5DBE-9897-CBF5-B34B909F39CC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2" name="Oval 7">
            <a:extLst>
              <a:ext uri="{FF2B5EF4-FFF2-40B4-BE49-F238E27FC236}">
                <a16:creationId xmlns:a16="http://schemas.microsoft.com/office/drawing/2014/main" id="{3EDF5A25-1EF3-0B4C-EF5C-C5D2FDB6A18F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3" name="Oval 46">
            <a:extLst>
              <a:ext uri="{FF2B5EF4-FFF2-40B4-BE49-F238E27FC236}">
                <a16:creationId xmlns:a16="http://schemas.microsoft.com/office/drawing/2014/main" id="{36731526-283B-7FAE-2402-A67132C3C6DA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4" name="Oval 47">
            <a:extLst>
              <a:ext uri="{FF2B5EF4-FFF2-40B4-BE49-F238E27FC236}">
                <a16:creationId xmlns:a16="http://schemas.microsoft.com/office/drawing/2014/main" id="{7138D492-5652-F6D5-4639-F187695976F6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5" name="Oval 48">
            <a:extLst>
              <a:ext uri="{FF2B5EF4-FFF2-40B4-BE49-F238E27FC236}">
                <a16:creationId xmlns:a16="http://schemas.microsoft.com/office/drawing/2014/main" id="{25D99850-DD12-A35F-3C5F-A81AE83EFF0C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6" name="Oval 51">
            <a:extLst>
              <a:ext uri="{FF2B5EF4-FFF2-40B4-BE49-F238E27FC236}">
                <a16:creationId xmlns:a16="http://schemas.microsoft.com/office/drawing/2014/main" id="{73768592-C13C-81CC-BF48-4F1EA962E2DF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7" name="Rectangle: Diagonal Corners Rounded 52">
            <a:extLst>
              <a:ext uri="{FF2B5EF4-FFF2-40B4-BE49-F238E27FC236}">
                <a16:creationId xmlns:a16="http://schemas.microsoft.com/office/drawing/2014/main" id="{8EC26EE7-BBA3-185F-97F2-E628B7C4D0E1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8" name="Rectangle: Diagonal Corners Rounded 53">
            <a:extLst>
              <a:ext uri="{FF2B5EF4-FFF2-40B4-BE49-F238E27FC236}">
                <a16:creationId xmlns:a16="http://schemas.microsoft.com/office/drawing/2014/main" id="{1BD8F57C-5BEA-AA26-C8BF-C5C0D3BB84A1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9" name="Rectangle: Diagonal Corners Rounded 54">
            <a:extLst>
              <a:ext uri="{FF2B5EF4-FFF2-40B4-BE49-F238E27FC236}">
                <a16:creationId xmlns:a16="http://schemas.microsoft.com/office/drawing/2014/main" id="{47D852FE-E784-9FB3-E34A-33674FA435DC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0" name="Rectangle: Diagonal Corners Rounded 55">
            <a:extLst>
              <a:ext uri="{FF2B5EF4-FFF2-40B4-BE49-F238E27FC236}">
                <a16:creationId xmlns:a16="http://schemas.microsoft.com/office/drawing/2014/main" id="{92FECF50-C83A-B461-F064-F8E031CC198F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1" name="Oval 57">
            <a:extLst>
              <a:ext uri="{FF2B5EF4-FFF2-40B4-BE49-F238E27FC236}">
                <a16:creationId xmlns:a16="http://schemas.microsoft.com/office/drawing/2014/main" id="{B72322EE-BA6F-550E-6D0B-3FDAC2518DF2}"/>
              </a:ext>
            </a:extLst>
          </p:cNvPr>
          <p:cNvSpPr/>
          <p:nvPr/>
        </p:nvSpPr>
        <p:spPr>
          <a:xfrm rot="16200000">
            <a:off x="4255708" y="33258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2" name="Rectangle: Diagonal Corners Rounded 58">
            <a:extLst>
              <a:ext uri="{FF2B5EF4-FFF2-40B4-BE49-F238E27FC236}">
                <a16:creationId xmlns:a16="http://schemas.microsoft.com/office/drawing/2014/main" id="{1EAD45F7-A6DA-F7F2-BD37-72C723DDCE77}"/>
              </a:ext>
            </a:extLst>
          </p:cNvPr>
          <p:cNvSpPr/>
          <p:nvPr/>
        </p:nvSpPr>
        <p:spPr>
          <a:xfrm>
            <a:off x="3477813" y="33307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3" name="Rectangle: Diagonal Corners Rounded 59">
            <a:extLst>
              <a:ext uri="{FF2B5EF4-FFF2-40B4-BE49-F238E27FC236}">
                <a16:creationId xmlns:a16="http://schemas.microsoft.com/office/drawing/2014/main" id="{D6FF2B15-E6B7-9597-AACC-3F3E0578A044}"/>
              </a:ext>
            </a:extLst>
          </p:cNvPr>
          <p:cNvSpPr/>
          <p:nvPr/>
        </p:nvSpPr>
        <p:spPr>
          <a:xfrm>
            <a:off x="3477815" y="35043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4" name="Oval 60">
            <a:extLst>
              <a:ext uri="{FF2B5EF4-FFF2-40B4-BE49-F238E27FC236}">
                <a16:creationId xmlns:a16="http://schemas.microsoft.com/office/drawing/2014/main" id="{3A1997F5-9CFF-D12F-21BC-1F7651873F9C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8" name="Oval 1409">
            <a:extLst>
              <a:ext uri="{FF2B5EF4-FFF2-40B4-BE49-F238E27FC236}">
                <a16:creationId xmlns:a16="http://schemas.microsoft.com/office/drawing/2014/main" id="{C9899AC7-07B9-E3A1-53AD-1D74B709C0FC}"/>
              </a:ext>
            </a:extLst>
          </p:cNvPr>
          <p:cNvSpPr/>
          <p:nvPr/>
        </p:nvSpPr>
        <p:spPr>
          <a:xfrm rot="16200000">
            <a:off x="4247099" y="315528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9" name="Rectangle: Diagonal Corners Rounded 1417">
            <a:extLst>
              <a:ext uri="{FF2B5EF4-FFF2-40B4-BE49-F238E27FC236}">
                <a16:creationId xmlns:a16="http://schemas.microsoft.com/office/drawing/2014/main" id="{193E1B94-9181-C97C-27D3-F1EF8FA941B2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0" name="Rectangle: Diagonal Corners Rounded 1418">
            <a:extLst>
              <a:ext uri="{FF2B5EF4-FFF2-40B4-BE49-F238E27FC236}">
                <a16:creationId xmlns:a16="http://schemas.microsoft.com/office/drawing/2014/main" id="{52B50A23-507B-FA39-7289-AE148623E405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1" name="Rectangle: Diagonal Corners Rounded 1419">
            <a:extLst>
              <a:ext uri="{FF2B5EF4-FFF2-40B4-BE49-F238E27FC236}">
                <a16:creationId xmlns:a16="http://schemas.microsoft.com/office/drawing/2014/main" id="{DA10DF17-0236-D84A-FFC6-D41399B9F88F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2" name="Rectangle: Diagonal Corners Rounded 1420">
            <a:extLst>
              <a:ext uri="{FF2B5EF4-FFF2-40B4-BE49-F238E27FC236}">
                <a16:creationId xmlns:a16="http://schemas.microsoft.com/office/drawing/2014/main" id="{49CEA0B6-8191-80DD-841A-B921BAEF3D9A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3" name="Rectangle: Diagonal Corners Rounded 1421">
            <a:extLst>
              <a:ext uri="{FF2B5EF4-FFF2-40B4-BE49-F238E27FC236}">
                <a16:creationId xmlns:a16="http://schemas.microsoft.com/office/drawing/2014/main" id="{75D6F085-F467-57BD-8661-1A904E8B37B0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5" name="Rectangle: Diagonal Corners Rounded 1423">
            <a:extLst>
              <a:ext uri="{FF2B5EF4-FFF2-40B4-BE49-F238E27FC236}">
                <a16:creationId xmlns:a16="http://schemas.microsoft.com/office/drawing/2014/main" id="{58197B3B-9B5D-B8C9-6621-C2AE47BE4C7B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6" name="Rectangle: Diagonal Corners Rounded 1424">
            <a:extLst>
              <a:ext uri="{FF2B5EF4-FFF2-40B4-BE49-F238E27FC236}">
                <a16:creationId xmlns:a16="http://schemas.microsoft.com/office/drawing/2014/main" id="{16ECD8E0-0EC7-EEEA-F157-A332F8B84856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7" name="Rectangle: Diagonal Corners Rounded 1426">
            <a:extLst>
              <a:ext uri="{FF2B5EF4-FFF2-40B4-BE49-F238E27FC236}">
                <a16:creationId xmlns:a16="http://schemas.microsoft.com/office/drawing/2014/main" id="{C349317A-0342-0473-0A94-ED56756FC118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" name="Rectangle: Diagonal Corners Rounded 1427">
            <a:extLst>
              <a:ext uri="{FF2B5EF4-FFF2-40B4-BE49-F238E27FC236}">
                <a16:creationId xmlns:a16="http://schemas.microsoft.com/office/drawing/2014/main" id="{7B104195-6B13-5BC5-D082-69E9EB4A961D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" name="Rectangle: Diagonal Corners Rounded 1428">
            <a:extLst>
              <a:ext uri="{FF2B5EF4-FFF2-40B4-BE49-F238E27FC236}">
                <a16:creationId xmlns:a16="http://schemas.microsoft.com/office/drawing/2014/main" id="{AE2C3E6C-AB2B-3690-214A-776E4AB8CCC9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" name="Oval 1430">
            <a:extLst>
              <a:ext uri="{FF2B5EF4-FFF2-40B4-BE49-F238E27FC236}">
                <a16:creationId xmlns:a16="http://schemas.microsoft.com/office/drawing/2014/main" id="{B0830C2E-5FF1-D95A-3521-42E1EE8E8789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2" name="Oval 1431">
            <a:extLst>
              <a:ext uri="{FF2B5EF4-FFF2-40B4-BE49-F238E27FC236}">
                <a16:creationId xmlns:a16="http://schemas.microsoft.com/office/drawing/2014/main" id="{39B671F0-587D-6377-7E6A-FCC14F9A1DC9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3" name="Oval 1432">
            <a:extLst>
              <a:ext uri="{FF2B5EF4-FFF2-40B4-BE49-F238E27FC236}">
                <a16:creationId xmlns:a16="http://schemas.microsoft.com/office/drawing/2014/main" id="{7F377C25-273F-A92C-B3A7-ABFDA9C14A22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4" name="Oval 1433">
            <a:extLst>
              <a:ext uri="{FF2B5EF4-FFF2-40B4-BE49-F238E27FC236}">
                <a16:creationId xmlns:a16="http://schemas.microsoft.com/office/drawing/2014/main" id="{4701BA9C-2533-7B14-DB07-368C26788F9C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5" name="Oval 1434">
            <a:extLst>
              <a:ext uri="{FF2B5EF4-FFF2-40B4-BE49-F238E27FC236}">
                <a16:creationId xmlns:a16="http://schemas.microsoft.com/office/drawing/2014/main" id="{10AE0A13-671F-77C5-AE42-A3792A399C90}"/>
              </a:ext>
            </a:extLst>
          </p:cNvPr>
          <p:cNvSpPr/>
          <p:nvPr/>
        </p:nvSpPr>
        <p:spPr>
          <a:xfrm rot="16200000">
            <a:off x="704740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6" name="Rectangle: Diagonal Corners Rounded 1439">
            <a:extLst>
              <a:ext uri="{FF2B5EF4-FFF2-40B4-BE49-F238E27FC236}">
                <a16:creationId xmlns:a16="http://schemas.microsoft.com/office/drawing/2014/main" id="{20A3ED16-3240-606E-1E37-F314F8F16D11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7" name="Rectangle: Diagonal Corners Rounded 1440">
            <a:extLst>
              <a:ext uri="{FF2B5EF4-FFF2-40B4-BE49-F238E27FC236}">
                <a16:creationId xmlns:a16="http://schemas.microsoft.com/office/drawing/2014/main" id="{CB2FA06D-21DC-A9EB-38E6-D31C7D9CEECA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8" name="Rectangle: Diagonal Corners Rounded 1441">
            <a:extLst>
              <a:ext uri="{FF2B5EF4-FFF2-40B4-BE49-F238E27FC236}">
                <a16:creationId xmlns:a16="http://schemas.microsoft.com/office/drawing/2014/main" id="{E86165A3-2C41-DF46-858B-C701A4F669D0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9" name="Rectangle: Diagonal Corners Rounded 1442">
            <a:extLst>
              <a:ext uri="{FF2B5EF4-FFF2-40B4-BE49-F238E27FC236}">
                <a16:creationId xmlns:a16="http://schemas.microsoft.com/office/drawing/2014/main" id="{5D9ADDD8-B3AA-A978-F4DC-242F38D318FC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0" name="Oval 1443">
            <a:extLst>
              <a:ext uri="{FF2B5EF4-FFF2-40B4-BE49-F238E27FC236}">
                <a16:creationId xmlns:a16="http://schemas.microsoft.com/office/drawing/2014/main" id="{B0609943-CA47-BE40-091E-9C229B3C5C0E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1" name="Oval 1444">
            <a:extLst>
              <a:ext uri="{FF2B5EF4-FFF2-40B4-BE49-F238E27FC236}">
                <a16:creationId xmlns:a16="http://schemas.microsoft.com/office/drawing/2014/main" id="{B87E3F2A-2C55-E34E-E660-1658B06F7315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2" name="Oval 1445">
            <a:extLst>
              <a:ext uri="{FF2B5EF4-FFF2-40B4-BE49-F238E27FC236}">
                <a16:creationId xmlns:a16="http://schemas.microsoft.com/office/drawing/2014/main" id="{94314008-62E6-3A7D-8B8A-CFA4249EC85F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3" name="Oval 1446">
            <a:extLst>
              <a:ext uri="{FF2B5EF4-FFF2-40B4-BE49-F238E27FC236}">
                <a16:creationId xmlns:a16="http://schemas.microsoft.com/office/drawing/2014/main" id="{ED7C30E0-59C8-D1BE-1E24-E03BE921EA8F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4" name="Rectangle: Diagonal Corners Rounded 1447">
            <a:extLst>
              <a:ext uri="{FF2B5EF4-FFF2-40B4-BE49-F238E27FC236}">
                <a16:creationId xmlns:a16="http://schemas.microsoft.com/office/drawing/2014/main" id="{7C17DF0B-1BFF-C536-62A5-EA2E73DE8A5D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5" name="Rectangle: Diagonal Corners Rounded 1448">
            <a:extLst>
              <a:ext uri="{FF2B5EF4-FFF2-40B4-BE49-F238E27FC236}">
                <a16:creationId xmlns:a16="http://schemas.microsoft.com/office/drawing/2014/main" id="{F02762A6-B2B9-9E0D-966D-3B7520E726A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6" name="Rectangle: Diagonal Corners Rounded 1449">
            <a:extLst>
              <a:ext uri="{FF2B5EF4-FFF2-40B4-BE49-F238E27FC236}">
                <a16:creationId xmlns:a16="http://schemas.microsoft.com/office/drawing/2014/main" id="{7D7D3540-8009-E9C9-045B-53A108ABA67D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7" name="Rectangle: Diagonal Corners Rounded 1450">
            <a:extLst>
              <a:ext uri="{FF2B5EF4-FFF2-40B4-BE49-F238E27FC236}">
                <a16:creationId xmlns:a16="http://schemas.microsoft.com/office/drawing/2014/main" id="{E93EED97-40D2-5ECE-DDA2-8A8C7DA9DE7C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8" name="Rectangle: Diagonal Corners Rounded 1451">
            <a:extLst>
              <a:ext uri="{FF2B5EF4-FFF2-40B4-BE49-F238E27FC236}">
                <a16:creationId xmlns:a16="http://schemas.microsoft.com/office/drawing/2014/main" id="{B7F13E48-5544-18F2-255A-EE06B892FCC4}"/>
              </a:ext>
            </a:extLst>
          </p:cNvPr>
          <p:cNvSpPr/>
          <p:nvPr/>
        </p:nvSpPr>
        <p:spPr>
          <a:xfrm>
            <a:off x="9053247" y="400926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9" name="Oval 1460">
            <a:extLst>
              <a:ext uri="{FF2B5EF4-FFF2-40B4-BE49-F238E27FC236}">
                <a16:creationId xmlns:a16="http://schemas.microsoft.com/office/drawing/2014/main" id="{FCF67484-4A03-46AA-A6AE-1C9826FA4EDB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0" name="Oval 1463">
            <a:extLst>
              <a:ext uri="{FF2B5EF4-FFF2-40B4-BE49-F238E27FC236}">
                <a16:creationId xmlns:a16="http://schemas.microsoft.com/office/drawing/2014/main" id="{17CB8F06-8965-C52B-03E0-1D8E2C475420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1" name="Oval 1465">
            <a:extLst>
              <a:ext uri="{FF2B5EF4-FFF2-40B4-BE49-F238E27FC236}">
                <a16:creationId xmlns:a16="http://schemas.microsoft.com/office/drawing/2014/main" id="{C89F3503-B7A6-E05F-E236-8A5CEF36D731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2" name="Oval 1466">
            <a:extLst>
              <a:ext uri="{FF2B5EF4-FFF2-40B4-BE49-F238E27FC236}">
                <a16:creationId xmlns:a16="http://schemas.microsoft.com/office/drawing/2014/main" id="{5E212688-1792-1176-2506-E2F77ADCF5B3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3" name="Rectangle: Diagonal Corners Rounded 1467">
            <a:extLst>
              <a:ext uri="{FF2B5EF4-FFF2-40B4-BE49-F238E27FC236}">
                <a16:creationId xmlns:a16="http://schemas.microsoft.com/office/drawing/2014/main" id="{4F4B65F9-2E79-4B78-40FF-F17539AC1A32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4" name="Rectangle: Diagonal Corners Rounded 1468">
            <a:extLst>
              <a:ext uri="{FF2B5EF4-FFF2-40B4-BE49-F238E27FC236}">
                <a16:creationId xmlns:a16="http://schemas.microsoft.com/office/drawing/2014/main" id="{D21F5FF8-1211-1E61-5DEC-8E1186F42F4A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5" name="Rectangle: Diagonal Corners Rounded 1469">
            <a:extLst>
              <a:ext uri="{FF2B5EF4-FFF2-40B4-BE49-F238E27FC236}">
                <a16:creationId xmlns:a16="http://schemas.microsoft.com/office/drawing/2014/main" id="{B24B0609-1698-059D-982C-CE2CC73307B1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6" name="Rectangle: Diagonal Corners Rounded 1470">
            <a:extLst>
              <a:ext uri="{FF2B5EF4-FFF2-40B4-BE49-F238E27FC236}">
                <a16:creationId xmlns:a16="http://schemas.microsoft.com/office/drawing/2014/main" id="{CD3507A7-F4DA-30C7-EC19-9DE0CAD4C100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8" name="Oval 1472">
            <a:extLst>
              <a:ext uri="{FF2B5EF4-FFF2-40B4-BE49-F238E27FC236}">
                <a16:creationId xmlns:a16="http://schemas.microsoft.com/office/drawing/2014/main" id="{3EA06B3E-BAC2-9594-7A4F-7D59E5A24AD7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9" name="Oval 1473">
            <a:extLst>
              <a:ext uri="{FF2B5EF4-FFF2-40B4-BE49-F238E27FC236}">
                <a16:creationId xmlns:a16="http://schemas.microsoft.com/office/drawing/2014/main" id="{6B801129-AC76-C2F8-D522-F37EF64170F0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0" name="Oval 1474">
            <a:extLst>
              <a:ext uri="{FF2B5EF4-FFF2-40B4-BE49-F238E27FC236}">
                <a16:creationId xmlns:a16="http://schemas.microsoft.com/office/drawing/2014/main" id="{822B39D8-9636-8E84-63A1-04EAE35506A8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1" name="Oval 1475">
            <a:extLst>
              <a:ext uri="{FF2B5EF4-FFF2-40B4-BE49-F238E27FC236}">
                <a16:creationId xmlns:a16="http://schemas.microsoft.com/office/drawing/2014/main" id="{302132C8-32CA-B1D5-2954-50E965B0FA53}"/>
              </a:ext>
            </a:extLst>
          </p:cNvPr>
          <p:cNvSpPr/>
          <p:nvPr/>
        </p:nvSpPr>
        <p:spPr>
          <a:xfrm rot="16200000">
            <a:off x="4247828" y="541058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2" name="Rectangle: Diagonal Corners Rounded 1476">
            <a:extLst>
              <a:ext uri="{FF2B5EF4-FFF2-40B4-BE49-F238E27FC236}">
                <a16:creationId xmlns:a16="http://schemas.microsoft.com/office/drawing/2014/main" id="{2013E99A-485F-28DE-1CDC-7B270A047DAC}"/>
              </a:ext>
            </a:extLst>
          </p:cNvPr>
          <p:cNvSpPr/>
          <p:nvPr/>
        </p:nvSpPr>
        <p:spPr>
          <a:xfrm>
            <a:off x="6266509" y="5587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4" name="Oval 1478">
            <a:extLst>
              <a:ext uri="{FF2B5EF4-FFF2-40B4-BE49-F238E27FC236}">
                <a16:creationId xmlns:a16="http://schemas.microsoft.com/office/drawing/2014/main" id="{1B043D86-4DA4-A294-E4CE-D2E714F532BC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5" name="Oval 1479">
            <a:extLst>
              <a:ext uri="{FF2B5EF4-FFF2-40B4-BE49-F238E27FC236}">
                <a16:creationId xmlns:a16="http://schemas.microsoft.com/office/drawing/2014/main" id="{EB240F97-2187-59A6-FD68-7F0AD4014D29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6" name="Oval 1480">
            <a:extLst>
              <a:ext uri="{FF2B5EF4-FFF2-40B4-BE49-F238E27FC236}">
                <a16:creationId xmlns:a16="http://schemas.microsoft.com/office/drawing/2014/main" id="{07B34396-E884-A0ED-3463-C7F6479A6F59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7" name="Rectangle: Diagonal Corners Rounded 1481">
            <a:extLst>
              <a:ext uri="{FF2B5EF4-FFF2-40B4-BE49-F238E27FC236}">
                <a16:creationId xmlns:a16="http://schemas.microsoft.com/office/drawing/2014/main" id="{D2766215-2B54-7D66-B3B4-FC12FA52BD3B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8" name="Rectangle: Diagonal Corners Rounded 1482">
            <a:extLst>
              <a:ext uri="{FF2B5EF4-FFF2-40B4-BE49-F238E27FC236}">
                <a16:creationId xmlns:a16="http://schemas.microsoft.com/office/drawing/2014/main" id="{83CF60E8-C506-F2EC-2740-E84E1A4AA8AF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9" name="Rectangle: Diagonal Corners Rounded 1483">
            <a:extLst>
              <a:ext uri="{FF2B5EF4-FFF2-40B4-BE49-F238E27FC236}">
                <a16:creationId xmlns:a16="http://schemas.microsoft.com/office/drawing/2014/main" id="{5C198057-288F-BAEF-56E2-FA30D381B476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6" name="Rectangle: Diagonal Corners Rounded 56">
            <a:extLst>
              <a:ext uri="{FF2B5EF4-FFF2-40B4-BE49-F238E27FC236}">
                <a16:creationId xmlns:a16="http://schemas.microsoft.com/office/drawing/2014/main" id="{5898886D-B3A9-9CCA-D817-E1C4D3DB0077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7" name="Rectangle: Diagonal Corners Rounded 1407">
            <a:extLst>
              <a:ext uri="{FF2B5EF4-FFF2-40B4-BE49-F238E27FC236}">
                <a16:creationId xmlns:a16="http://schemas.microsoft.com/office/drawing/2014/main" id="{954C740D-F30B-74F6-F47A-D133A15E3529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8" name="Rectangle: Diagonal Corners Rounded 1410">
            <a:extLst>
              <a:ext uri="{FF2B5EF4-FFF2-40B4-BE49-F238E27FC236}">
                <a16:creationId xmlns:a16="http://schemas.microsoft.com/office/drawing/2014/main" id="{41467022-3053-F19B-FA58-AC0C8536CE85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9" name="Rectangle: Diagonal Corners Rounded 1424">
            <a:extLst>
              <a:ext uri="{FF2B5EF4-FFF2-40B4-BE49-F238E27FC236}">
                <a16:creationId xmlns:a16="http://schemas.microsoft.com/office/drawing/2014/main" id="{AE463492-AB4A-F014-DE6F-3604CB0E0A36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0" name="Rectangle: Diagonal Corners Rounded 49">
            <a:extLst>
              <a:ext uri="{FF2B5EF4-FFF2-40B4-BE49-F238E27FC236}">
                <a16:creationId xmlns:a16="http://schemas.microsoft.com/office/drawing/2014/main" id="{E798D24F-7C1D-5A3F-6D0D-B707DDB91860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1" name="Oval 7">
            <a:extLst>
              <a:ext uri="{FF2B5EF4-FFF2-40B4-BE49-F238E27FC236}">
                <a16:creationId xmlns:a16="http://schemas.microsoft.com/office/drawing/2014/main" id="{6308A09C-AA4F-9892-4E6A-7B0C488B4BBE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2" name="Rectangle: Diagonal Corners Rounded 62">
            <a:extLst>
              <a:ext uri="{FF2B5EF4-FFF2-40B4-BE49-F238E27FC236}">
                <a16:creationId xmlns:a16="http://schemas.microsoft.com/office/drawing/2014/main" id="{3EDD4292-5D55-C010-E900-85D6700B0FDF}"/>
              </a:ext>
            </a:extLst>
          </p:cNvPr>
          <p:cNvSpPr/>
          <p:nvPr/>
        </p:nvSpPr>
        <p:spPr>
          <a:xfrm>
            <a:off x="3477813" y="316139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graphicFrame>
        <p:nvGraphicFramePr>
          <p:cNvPr id="3" name="Google Shape;1458;p38">
            <a:extLst>
              <a:ext uri="{FF2B5EF4-FFF2-40B4-BE49-F238E27FC236}">
                <a16:creationId xmlns:a16="http://schemas.microsoft.com/office/drawing/2014/main" id="{3215C8EE-C742-E8B1-3DE6-B785671E2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777641"/>
              </p:ext>
            </p:extLst>
          </p:nvPr>
        </p:nvGraphicFramePr>
        <p:xfrm>
          <a:off x="9013208" y="4271182"/>
          <a:ext cx="2546110" cy="149847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DDC8EF8-752B-6638-2EE9-51A451699186}"/>
              </a:ext>
            </a:extLst>
          </p:cNvPr>
          <p:cNvSpPr/>
          <p:nvPr/>
        </p:nvSpPr>
        <p:spPr>
          <a:xfrm>
            <a:off x="9064505" y="48878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A85B282-8CE3-2133-98D1-D3BA168B4D89}"/>
              </a:ext>
            </a:extLst>
          </p:cNvPr>
          <p:cNvSpPr/>
          <p:nvPr/>
        </p:nvSpPr>
        <p:spPr>
          <a:xfrm>
            <a:off x="9064504" y="506359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34891-6F60-CE89-7099-84A24BC0DB98}"/>
              </a:ext>
            </a:extLst>
          </p:cNvPr>
          <p:cNvSpPr/>
          <p:nvPr/>
        </p:nvSpPr>
        <p:spPr>
          <a:xfrm rot="16200000">
            <a:off x="9836097" y="48829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CE4E87-5E19-1D57-FD03-23183EA9CB40}"/>
              </a:ext>
            </a:extLst>
          </p:cNvPr>
          <p:cNvSpPr/>
          <p:nvPr/>
        </p:nvSpPr>
        <p:spPr>
          <a:xfrm rot="16200000">
            <a:off x="9836098" y="505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1488">
            <a:extLst>
              <a:ext uri="{FF2B5EF4-FFF2-40B4-BE49-F238E27FC236}">
                <a16:creationId xmlns:a16="http://schemas.microsoft.com/office/drawing/2014/main" id="{E0B899F5-11DC-1ACC-9CD8-AF3466B3B533}"/>
              </a:ext>
            </a:extLst>
          </p:cNvPr>
          <p:cNvSpPr/>
          <p:nvPr/>
        </p:nvSpPr>
        <p:spPr>
          <a:xfrm rot="16200000">
            <a:off x="9831191" y="470581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26807-4420-C8B7-F2CC-8A6897D5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1" y="5895723"/>
            <a:ext cx="1689800" cy="206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A1A85-2C56-787A-34F4-919EE80C84A2}"/>
              </a:ext>
            </a:extLst>
          </p:cNvPr>
          <p:cNvSpPr txBox="1"/>
          <p:nvPr/>
        </p:nvSpPr>
        <p:spPr>
          <a:xfrm>
            <a:off x="2003496" y="5863827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</a:t>
            </a:r>
            <a:r>
              <a:rPr lang="en-US" sz="1000" dirty="0">
                <a:effectLst/>
              </a:rPr>
              <a:t>on-payment day</a:t>
            </a:r>
            <a:r>
              <a:rPr lang="en-US" sz="1000" dirty="0"/>
              <a:t>s</a:t>
            </a:r>
          </a:p>
        </p:txBody>
      </p:sp>
      <p:sp>
        <p:nvSpPr>
          <p:cNvPr id="12" name="Oval 1465">
            <a:extLst>
              <a:ext uri="{FF2B5EF4-FFF2-40B4-BE49-F238E27FC236}">
                <a16:creationId xmlns:a16="http://schemas.microsoft.com/office/drawing/2014/main" id="{4897F5F3-1259-0360-E56E-534A58A51554}"/>
              </a:ext>
            </a:extLst>
          </p:cNvPr>
          <p:cNvSpPr/>
          <p:nvPr/>
        </p:nvSpPr>
        <p:spPr>
          <a:xfrm rot="16200000">
            <a:off x="1455486" y="54405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Diagonal Corners Rounded 1476">
            <a:extLst>
              <a:ext uri="{FF2B5EF4-FFF2-40B4-BE49-F238E27FC236}">
                <a16:creationId xmlns:a16="http://schemas.microsoft.com/office/drawing/2014/main" id="{E3770E6C-E539-ACD5-34AA-933543FC170A}"/>
              </a:ext>
            </a:extLst>
          </p:cNvPr>
          <p:cNvSpPr/>
          <p:nvPr/>
        </p:nvSpPr>
        <p:spPr>
          <a:xfrm>
            <a:off x="6266510" y="48998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1AB29F-FC86-F255-84BC-FFD8DD8EC88A}"/>
              </a:ext>
            </a:extLst>
          </p:cNvPr>
          <p:cNvSpPr/>
          <p:nvPr/>
        </p:nvSpPr>
        <p:spPr>
          <a:xfrm rot="16200000">
            <a:off x="7411971" y="490091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: Diagonal Corners Rounded 26">
            <a:extLst>
              <a:ext uri="{FF2B5EF4-FFF2-40B4-BE49-F238E27FC236}">
                <a16:creationId xmlns:a16="http://schemas.microsoft.com/office/drawing/2014/main" id="{84C5DC67-504A-D413-271D-C9AF328C6B62}"/>
              </a:ext>
            </a:extLst>
          </p:cNvPr>
          <p:cNvSpPr/>
          <p:nvPr/>
        </p:nvSpPr>
        <p:spPr>
          <a:xfrm>
            <a:off x="1018913" y="189448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Navigation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1</a:t>
            </a:r>
            <a:endParaRPr lang="en-US" sz="4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</a:t>
            </a:r>
            <a:r>
              <a:rPr lang="ru-RU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payments’ preparation</a:t>
            </a:r>
            <a:endParaRPr lang="en-US"/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</a:t>
            </a:r>
            <a:endParaRPr lang="en-US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 dates out of standard schedule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Detailed schedule</a:t>
            </a:r>
            <a:endParaRPr lang="ru-RU" sz="2400" b="1"/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662" y="2711294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88092" y="2989692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February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9077325" y="2981634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March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602102" y="2979237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42821" y="3963766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700729" y="3958654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58636" y="3953007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July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483982" y="3961415"/>
            <a:ext cx="9779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August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5915111" y="489705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September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49399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October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8838393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321728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06E2-C014-58A5-C1E6-8B0E980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138794"/>
            <a:ext cx="3304371" cy="4202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en-US" sz="4400"/>
              <a:t>Rules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Payment run on Wednesday: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Payment run on Monday: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DFB7B-056A-5D51-2A97-B7FBE1F411A6}"/>
              </a:ext>
            </a:extLst>
          </p:cNvPr>
          <p:cNvSpPr txBox="1"/>
          <p:nvPr/>
        </p:nvSpPr>
        <p:spPr>
          <a:xfrm>
            <a:off x="7031484" y="2483279"/>
            <a:ext cx="5088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Wednesday.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1B9E09-7DF1-E158-DE8B-5E2FCBF133E5}"/>
              </a:ext>
            </a:extLst>
          </p:cNvPr>
          <p:cNvSpPr txBox="1"/>
          <p:nvPr/>
        </p:nvSpPr>
        <p:spPr>
          <a:xfrm>
            <a:off x="7031484" y="1355194"/>
            <a:ext cx="5088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Sunday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221636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Payments in RUB</a:t>
            </a: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08569" y="4202292"/>
            <a:ext cx="35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Payments in other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41944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Payment run on Wednesday: </a:t>
            </a: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2DB06-57FE-6D08-63EB-2BFE3CF83D4C}"/>
              </a:ext>
            </a:extLst>
          </p:cNvPr>
          <p:cNvSpPr txBox="1"/>
          <p:nvPr/>
        </p:nvSpPr>
        <p:spPr>
          <a:xfrm>
            <a:off x="7031484" y="4118778"/>
            <a:ext cx="5150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Wednesday and posted in system up to and including last Friday</a:t>
            </a: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80397" y="4942616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30FDD0AD-B03F-6BB4-7E73-F14580442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1965" y="6071054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</p:spTree>
    <p:extLst>
      <p:ext uri="{BB962C8B-B14F-4D97-AF65-F5344CB8AC3E}">
        <p14:creationId xmlns:p14="http://schemas.microsoft.com/office/powerpoint/2010/main" val="10646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SPECIFIC DATES IN 202</a:t>
            </a:r>
            <a:r>
              <a:rPr lang="ru-RU" sz="2800" b="0" dirty="0">
                <a:solidFill>
                  <a:schemeClr val="bg1"/>
                </a:solidFill>
              </a:rPr>
              <a:t>6</a:t>
            </a:r>
            <a:br>
              <a:rPr lang="ru-RU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(OUT OF STANDARD SCHEDULE)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589833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07" y="1524426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5" y="1338547"/>
            <a:ext cx="8254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/>
              <a:t>January 1 – January </a:t>
            </a:r>
            <a:r>
              <a:rPr lang="ru-RU" sz="1600" b="1" i="1" dirty="0"/>
              <a:t>11</a:t>
            </a:r>
            <a:r>
              <a:rPr lang="en-US" sz="1600" b="1" i="1" dirty="0"/>
              <a:t> – Russian National holiday:</a:t>
            </a:r>
          </a:p>
          <a:p>
            <a:endParaRPr lang="en-US" sz="1600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en-US" sz="1600" b="1" dirty="0"/>
              <a:t>January 1</a:t>
            </a:r>
            <a:r>
              <a:rPr lang="ru-RU" sz="1600" b="1" dirty="0"/>
              <a:t>3</a:t>
            </a:r>
            <a:r>
              <a:rPr lang="en-US" sz="1600" b="1" dirty="0"/>
              <a:t> - 1st payment day </a:t>
            </a:r>
            <a:r>
              <a:rPr lang="en-US" sz="1600" dirty="0"/>
              <a:t>for RUB</a:t>
            </a:r>
            <a:endParaRPr lang="ru-RU" sz="1600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en-US" sz="1600" b="1" dirty="0"/>
              <a:t>January 1</a:t>
            </a:r>
            <a:r>
              <a:rPr lang="ru-RU" sz="1600" b="1" dirty="0"/>
              <a:t>4 -</a:t>
            </a:r>
            <a:r>
              <a:rPr lang="en-US" sz="1600" b="1" dirty="0"/>
              <a:t> 1st payment day </a:t>
            </a:r>
            <a:r>
              <a:rPr lang="en-US" sz="1600" dirty="0"/>
              <a:t>for</a:t>
            </a:r>
            <a:r>
              <a:rPr lang="ru-RU" sz="1600" dirty="0"/>
              <a:t> </a:t>
            </a:r>
            <a:r>
              <a:rPr lang="en-US" sz="1600" dirty="0"/>
              <a:t>currencies</a:t>
            </a:r>
            <a:endParaRPr lang="en-US" sz="16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9" y="4850179"/>
            <a:ext cx="2996254" cy="835976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C5707F6-45C2-FDCC-39C3-066B3569A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5DCFA-006C-1F2D-3886-CFE6CA1AF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31" y="3348390"/>
            <a:ext cx="2996254" cy="842440"/>
          </a:xfrm>
          <a:prstGeom prst="rect">
            <a:avLst/>
          </a:prstGeom>
        </p:spPr>
      </p:pic>
      <p:sp>
        <p:nvSpPr>
          <p:cNvPr id="11" name="Объект 6">
            <a:extLst>
              <a:ext uri="{FF2B5EF4-FFF2-40B4-BE49-F238E27FC236}">
                <a16:creationId xmlns:a16="http://schemas.microsoft.com/office/drawing/2014/main" id="{DA8A26C3-AE1A-B99A-4AC7-078CE7FDF353}"/>
              </a:ext>
            </a:extLst>
          </p:cNvPr>
          <p:cNvSpPr txBox="1">
            <a:spLocks/>
          </p:cNvSpPr>
          <p:nvPr/>
        </p:nvSpPr>
        <p:spPr>
          <a:xfrm>
            <a:off x="893706" y="3301927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February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42E83286-0103-7037-91F8-7A6141BF9C93}"/>
              </a:ext>
            </a:extLst>
          </p:cNvPr>
          <p:cNvSpPr txBox="1">
            <a:spLocks/>
          </p:cNvSpPr>
          <p:nvPr/>
        </p:nvSpPr>
        <p:spPr>
          <a:xfrm>
            <a:off x="1123558" y="4817002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u="sng" dirty="0"/>
          </a:p>
          <a:p>
            <a:pPr>
              <a:lnSpc>
                <a:spcPct val="100000"/>
              </a:lnSpc>
            </a:pPr>
            <a:r>
              <a:rPr lang="en-US" sz="6500" u="sng" dirty="0">
                <a:solidFill>
                  <a:schemeClr val="bg1"/>
                </a:solidFill>
              </a:rPr>
              <a:t>March</a:t>
            </a:r>
            <a:endParaRPr lang="ru-RU" sz="6500" u="sng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A7D20-982D-A054-D49C-CB2447C808BE}"/>
              </a:ext>
            </a:extLst>
          </p:cNvPr>
          <p:cNvSpPr txBox="1"/>
          <p:nvPr/>
        </p:nvSpPr>
        <p:spPr>
          <a:xfrm>
            <a:off x="3924968" y="3592574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en-US" sz="1600" b="1" i="1" dirty="0"/>
              <a:t>February 23 - Russian National holiday 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AB5EF-91B2-553A-F16D-CB62DD873A3F}"/>
              </a:ext>
            </a:extLst>
          </p:cNvPr>
          <p:cNvSpPr txBox="1"/>
          <p:nvPr/>
        </p:nvSpPr>
        <p:spPr>
          <a:xfrm>
            <a:off x="3956996" y="5066613"/>
            <a:ext cx="7771705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en-US" sz="1600" b="1" i="1" dirty="0"/>
              <a:t>March 9 – Russian National holiday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716415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SPECIFIC DATES IN 2026</a:t>
            </a:r>
            <a:br>
              <a:rPr lang="ru-RU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(OUT OF STANDARD SCHEDULE)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2" y="2409394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731809" y="3697749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</a:t>
            </a:r>
            <a:endParaRPr lang="ru-RU" sz="6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6500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9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731810" y="509636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840498" y="3994014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en-US" sz="1600" b="1" i="1" dirty="0"/>
              <a:t>November 4 - Russian National holiday 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840498" y="4998336"/>
            <a:ext cx="7962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pPr>
              <a:buClr>
                <a:srgbClr val="8F1781"/>
              </a:buClr>
            </a:pPr>
            <a:r>
              <a:rPr lang="en-US" sz="1600" dirty="0"/>
              <a:t>Last payment day for all currencies in 2026 – December 16</a:t>
            </a:r>
            <a:endParaRPr lang="en-US" sz="1600" b="1" dirty="0"/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0B16F4B1-F8FF-08C7-E18D-298BC2C31B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2A53CD-201E-A89F-0686-3C557ACF207C}"/>
              </a:ext>
            </a:extLst>
          </p:cNvPr>
          <p:cNvSpPr/>
          <p:nvPr/>
        </p:nvSpPr>
        <p:spPr>
          <a:xfrm>
            <a:off x="493852" y="1143202"/>
            <a:ext cx="2996254" cy="716504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FCF1639C-1AF3-053E-A359-8EDABF186E63}"/>
              </a:ext>
            </a:extLst>
          </p:cNvPr>
          <p:cNvSpPr txBox="1">
            <a:spLocks/>
          </p:cNvSpPr>
          <p:nvPr/>
        </p:nvSpPr>
        <p:spPr>
          <a:xfrm>
            <a:off x="1368107" y="238640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u="sng" dirty="0">
                <a:solidFill>
                  <a:schemeClr val="bg1"/>
                </a:solidFill>
              </a:rPr>
              <a:t>June</a:t>
            </a:r>
            <a:endParaRPr lang="ru-RU" sz="6500" u="sng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4756A-8402-D496-6517-9C6EFD6C8065}"/>
              </a:ext>
            </a:extLst>
          </p:cNvPr>
          <p:cNvSpPr txBox="1"/>
          <p:nvPr/>
        </p:nvSpPr>
        <p:spPr>
          <a:xfrm>
            <a:off x="3910888" y="1300447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en-US" sz="1600" b="1" i="1" dirty="0"/>
              <a:t>May 11 – Russian National holiday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A509C-4F25-18C0-379C-0520B5069E9D}"/>
              </a:ext>
            </a:extLst>
          </p:cNvPr>
          <p:cNvSpPr txBox="1"/>
          <p:nvPr/>
        </p:nvSpPr>
        <p:spPr>
          <a:xfrm>
            <a:off x="3840498" y="2338163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en-US" sz="1600" dirty="0"/>
              <a:t>Last payment day for all currencies – June 17</a:t>
            </a:r>
            <a:endParaRPr lang="ru-RU" sz="16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06" y="1114417"/>
            <a:ext cx="2889639" cy="6909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 algn="ctr"/>
            <a:r>
              <a:rPr lang="en-US" sz="5800" u="sng" dirty="0">
                <a:solidFill>
                  <a:schemeClr val="bg1"/>
                </a:solidFill>
              </a:rPr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D77F1D6-A133-4632-9B26-E94EAEF29094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JANUARY 01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C53F3CA1-1AA0-2659-AB71-926E6CCA0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333" y="5974984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715988E-97CC-F9FE-741A-B906C3AB0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295920"/>
              </p:ext>
            </p:extLst>
          </p:nvPr>
        </p:nvGraphicFramePr>
        <p:xfrm>
          <a:off x="759310" y="1578420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25ED00D0-C970-258D-726F-8877676FAE3A}"/>
              </a:ext>
            </a:extLst>
          </p:cNvPr>
          <p:cNvSpPr/>
          <p:nvPr/>
        </p:nvSpPr>
        <p:spPr>
          <a:xfrm rot="10800000">
            <a:off x="2571724" y="4617402"/>
            <a:ext cx="906115" cy="46742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F06940D1-02BB-E9FD-A106-E4ACF1F2DBEE}"/>
              </a:ext>
            </a:extLst>
          </p:cNvPr>
          <p:cNvSpPr/>
          <p:nvPr/>
        </p:nvSpPr>
        <p:spPr>
          <a:xfrm rot="10800000">
            <a:off x="758113" y="53834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E654294-6629-BCAC-300C-0E714AFCC7F2}"/>
              </a:ext>
            </a:extLst>
          </p:cNvPr>
          <p:cNvGrpSpPr/>
          <p:nvPr/>
        </p:nvGrpSpPr>
        <p:grpSpPr>
          <a:xfrm>
            <a:off x="2571950" y="5328456"/>
            <a:ext cx="907378" cy="102749"/>
            <a:chOff x="2571943" y="4568202"/>
            <a:chExt cx="907378" cy="102749"/>
          </a:xfrm>
        </p:grpSpPr>
        <p:sp>
          <p:nvSpPr>
            <p:cNvPr id="13" name="Google Shape;122;p15">
              <a:extLst>
                <a:ext uri="{FF2B5EF4-FFF2-40B4-BE49-F238E27FC236}">
                  <a16:creationId xmlns:a16="http://schemas.microsoft.com/office/drawing/2014/main" id="{31CC7BDF-F5E2-8512-3F6A-866728384A18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2;p15">
              <a:extLst>
                <a:ext uri="{FF2B5EF4-FFF2-40B4-BE49-F238E27FC236}">
                  <a16:creationId xmlns:a16="http://schemas.microsoft.com/office/drawing/2014/main" id="{4FD4C017-3967-1438-06B2-71D1969AFE79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A05303-1716-EB59-F359-A7DFCF35A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59141"/>
              </p:ext>
            </p:extLst>
          </p:nvPr>
        </p:nvGraphicFramePr>
        <p:xfrm>
          <a:off x="759310" y="5436389"/>
          <a:ext cx="6351618" cy="7697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800572386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416826991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79085815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568257718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13424784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336537769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1872906695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86147"/>
                  </a:ext>
                </a:extLst>
              </a:tr>
            </a:tbl>
          </a:graphicData>
        </a:graphic>
      </p:graphicFrame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0FA43BCA-E9F9-23FA-0BEF-E647B970E3A5}"/>
              </a:ext>
            </a:extLst>
          </p:cNvPr>
          <p:cNvSpPr/>
          <p:nvPr/>
        </p:nvSpPr>
        <p:spPr>
          <a:xfrm rot="10800000">
            <a:off x="758113" y="61436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" name="Группа 4">
            <a:extLst>
              <a:ext uri="{FF2B5EF4-FFF2-40B4-BE49-F238E27FC236}">
                <a16:creationId xmlns:a16="http://schemas.microsoft.com/office/drawing/2014/main" id="{2FF4DDEC-2D13-2144-ABD8-14DFC6BF30B9}"/>
              </a:ext>
            </a:extLst>
          </p:cNvPr>
          <p:cNvGrpSpPr/>
          <p:nvPr/>
        </p:nvGrpSpPr>
        <p:grpSpPr>
          <a:xfrm>
            <a:off x="2571726" y="6099462"/>
            <a:ext cx="907378" cy="102749"/>
            <a:chOff x="2571943" y="4568202"/>
            <a:chExt cx="907378" cy="102749"/>
          </a:xfrm>
        </p:grpSpPr>
        <p:sp>
          <p:nvSpPr>
            <p:cNvPr id="41" name="Google Shape;122;p15">
              <a:extLst>
                <a:ext uri="{FF2B5EF4-FFF2-40B4-BE49-F238E27FC236}">
                  <a16:creationId xmlns:a16="http://schemas.microsoft.com/office/drawing/2014/main" id="{C7D22066-5AC4-8F54-4013-FCD9A6D2BB6F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122;p15">
              <a:extLst>
                <a:ext uri="{FF2B5EF4-FFF2-40B4-BE49-F238E27FC236}">
                  <a16:creationId xmlns:a16="http://schemas.microsoft.com/office/drawing/2014/main" id="{20949A8C-F8B6-0D3E-1072-608C284BED11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C5E6856-4662-2424-822F-E9037C3B08CF}"/>
              </a:ext>
            </a:extLst>
          </p:cNvPr>
          <p:cNvSpPr/>
          <p:nvPr/>
        </p:nvSpPr>
        <p:spPr>
          <a:xfrm rot="10800000">
            <a:off x="1664290" y="4622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203850A5-3914-49B9-9A3A-98B259330F6B}"/>
              </a:ext>
            </a:extLst>
          </p:cNvPr>
          <p:cNvGrpSpPr/>
          <p:nvPr/>
        </p:nvGrpSpPr>
        <p:grpSpPr>
          <a:xfrm>
            <a:off x="7611464" y="1578420"/>
            <a:ext cx="4186544" cy="2736154"/>
            <a:chOff x="7590247" y="2103185"/>
            <a:chExt cx="4186544" cy="2736154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64AE2BCC-D5C7-BD0E-9D49-81A12B1AE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20" name="Прямоугольник 4">
              <a:extLst>
                <a:ext uri="{FF2B5EF4-FFF2-40B4-BE49-F238E27FC236}">
                  <a16:creationId xmlns:a16="http://schemas.microsoft.com/office/drawing/2014/main" id="{6E1326D4-20AD-6603-9F82-D5D97BD0062B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5">
              <a:extLst>
                <a:ext uri="{FF2B5EF4-FFF2-40B4-BE49-F238E27FC236}">
                  <a16:creationId xmlns:a16="http://schemas.microsoft.com/office/drawing/2014/main" id="{6520BC8E-8080-F51E-E045-8BE21D8BEA9D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662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FEBRUARY 02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4ACAEFC-3BDC-0A81-151D-EB65929D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FDACA160-0524-8970-E229-52D56C24F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075976"/>
              </p:ext>
            </p:extLst>
          </p:nvPr>
        </p:nvGraphicFramePr>
        <p:xfrm>
          <a:off x="576876" y="175877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3026D02-7F65-5BAA-0968-3E69B5D62731}"/>
              </a:ext>
            </a:extLst>
          </p:cNvPr>
          <p:cNvSpPr/>
          <p:nvPr/>
        </p:nvSpPr>
        <p:spPr>
          <a:xfrm rot="10800000">
            <a:off x="2391625" y="40223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768DD559-307A-38E3-FA60-4B7B5B153AEA}"/>
              </a:ext>
            </a:extLst>
          </p:cNvPr>
          <p:cNvSpPr/>
          <p:nvPr/>
        </p:nvSpPr>
        <p:spPr>
          <a:xfrm rot="10800000">
            <a:off x="2391625" y="39652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149A43D-5707-B3CA-7FC2-A602383F5919}"/>
              </a:ext>
            </a:extLst>
          </p:cNvPr>
          <p:cNvSpPr/>
          <p:nvPr/>
        </p:nvSpPr>
        <p:spPr>
          <a:xfrm rot="10800000">
            <a:off x="576877" y="4787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B77C2D4-8D15-5F8A-3347-D2DA50DDEFE5}"/>
              </a:ext>
            </a:extLst>
          </p:cNvPr>
          <p:cNvSpPr/>
          <p:nvPr/>
        </p:nvSpPr>
        <p:spPr>
          <a:xfrm rot="10800000">
            <a:off x="2388460" y="47925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B524ED4-33AC-7739-5235-AB7BBBC6F2CC}"/>
              </a:ext>
            </a:extLst>
          </p:cNvPr>
          <p:cNvSpPr/>
          <p:nvPr/>
        </p:nvSpPr>
        <p:spPr>
          <a:xfrm rot="10800000">
            <a:off x="2388459" y="473955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60D9AEEF-F36A-5300-DE2D-F6DC436EB91A}"/>
              </a:ext>
            </a:extLst>
          </p:cNvPr>
          <p:cNvSpPr/>
          <p:nvPr/>
        </p:nvSpPr>
        <p:spPr>
          <a:xfrm rot="10800000">
            <a:off x="2391623" y="55547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B374F43-58CE-1D64-FC39-A6C229DD533E}"/>
              </a:ext>
            </a:extLst>
          </p:cNvPr>
          <p:cNvSpPr/>
          <p:nvPr/>
        </p:nvSpPr>
        <p:spPr>
          <a:xfrm rot="10800000">
            <a:off x="2391625" y="54938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5F0D07C-9D3B-1922-8C4F-6C20CA7C05B1}"/>
              </a:ext>
            </a:extLst>
          </p:cNvPr>
          <p:cNvSpPr/>
          <p:nvPr/>
        </p:nvSpPr>
        <p:spPr>
          <a:xfrm rot="10800000">
            <a:off x="577791" y="40051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2C4CF34-3CEA-D316-D18C-915C062D2206}"/>
              </a:ext>
            </a:extLst>
          </p:cNvPr>
          <p:cNvSpPr/>
          <p:nvPr/>
        </p:nvSpPr>
        <p:spPr>
          <a:xfrm rot="10800000">
            <a:off x="577791" y="3252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55E8B235-0347-8C57-CD90-4E152E75C018}"/>
              </a:ext>
            </a:extLst>
          </p:cNvPr>
          <p:cNvSpPr/>
          <p:nvPr/>
        </p:nvSpPr>
        <p:spPr>
          <a:xfrm rot="10800000">
            <a:off x="2386263" y="3259371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8D793874-348A-B725-522F-107CFA47D376}"/>
              </a:ext>
            </a:extLst>
          </p:cNvPr>
          <p:cNvSpPr/>
          <p:nvPr/>
        </p:nvSpPr>
        <p:spPr>
          <a:xfrm rot="10800000">
            <a:off x="2388009" y="31969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" name="Группа 2">
            <a:extLst>
              <a:ext uri="{FF2B5EF4-FFF2-40B4-BE49-F238E27FC236}">
                <a16:creationId xmlns:a16="http://schemas.microsoft.com/office/drawing/2014/main" id="{9F96A85B-8E3A-DD77-AD37-BA1B55D317B6}"/>
              </a:ext>
            </a:extLst>
          </p:cNvPr>
          <p:cNvGrpSpPr/>
          <p:nvPr/>
        </p:nvGrpSpPr>
        <p:grpSpPr>
          <a:xfrm>
            <a:off x="7631676" y="1721040"/>
            <a:ext cx="4186544" cy="2736154"/>
            <a:chOff x="7590247" y="2103185"/>
            <a:chExt cx="4186544" cy="2736154"/>
          </a:xfrm>
        </p:grpSpPr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id="{43F4E655-30FB-3C25-BAC5-F012881B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35" name="Прямоугольник 4">
              <a:extLst>
                <a:ext uri="{FF2B5EF4-FFF2-40B4-BE49-F238E27FC236}">
                  <a16:creationId xmlns:a16="http://schemas.microsoft.com/office/drawing/2014/main" id="{4F74A8E6-8128-DEB8-1053-B781D23CBB87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5">
              <a:extLst>
                <a:ext uri="{FF2B5EF4-FFF2-40B4-BE49-F238E27FC236}">
                  <a16:creationId xmlns:a16="http://schemas.microsoft.com/office/drawing/2014/main" id="{C91A0584-4FBE-5BEA-443B-8FF54824F864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7158AEFD-B701-9B38-7A0F-4710F72AE3E6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7B53A57-1E47-AD7C-15D4-E151B82F5B1A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MARCH 03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125542C-B2E8-56AD-D553-8A79ABBA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4A4FFEED-EEA7-CBDA-A0AC-4C214A1E3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641495"/>
              </p:ext>
            </p:extLst>
          </p:nvPr>
        </p:nvGraphicFramePr>
        <p:xfrm>
          <a:off x="568513" y="1342491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A61D4DBE-BEC1-C6AC-CEBF-381A7201B795}"/>
              </a:ext>
            </a:extLst>
          </p:cNvPr>
          <p:cNvSpPr/>
          <p:nvPr/>
        </p:nvSpPr>
        <p:spPr>
          <a:xfrm rot="10800000">
            <a:off x="2386049" y="359055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A83DE86-8742-E339-6F4B-7BBBC6CD7780}"/>
              </a:ext>
            </a:extLst>
          </p:cNvPr>
          <p:cNvSpPr/>
          <p:nvPr/>
        </p:nvSpPr>
        <p:spPr>
          <a:xfrm rot="10800000">
            <a:off x="2386049" y="35334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1489A2AA-E76B-827E-C989-3DE2CDA736C1}"/>
              </a:ext>
            </a:extLst>
          </p:cNvPr>
          <p:cNvSpPr/>
          <p:nvPr/>
        </p:nvSpPr>
        <p:spPr>
          <a:xfrm rot="10800000">
            <a:off x="2382884" y="43607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EC0573-CE21-74E6-EE29-B2DE711CEBC6}"/>
              </a:ext>
            </a:extLst>
          </p:cNvPr>
          <p:cNvSpPr/>
          <p:nvPr/>
        </p:nvSpPr>
        <p:spPr>
          <a:xfrm rot="10800000">
            <a:off x="2382883" y="430774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5D8D6576-E98A-D675-B563-5AC0C9D9590B}"/>
              </a:ext>
            </a:extLst>
          </p:cNvPr>
          <p:cNvSpPr/>
          <p:nvPr/>
        </p:nvSpPr>
        <p:spPr>
          <a:xfrm rot="10800000">
            <a:off x="2386047" y="51229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A1B1FDF-4FD9-A921-C773-6CF055FC6E08}"/>
              </a:ext>
            </a:extLst>
          </p:cNvPr>
          <p:cNvSpPr/>
          <p:nvPr/>
        </p:nvSpPr>
        <p:spPr>
          <a:xfrm rot="10800000">
            <a:off x="2386049" y="50620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25C47ADE-E251-3B36-5D48-AB89B1CFE771}"/>
              </a:ext>
            </a:extLst>
          </p:cNvPr>
          <p:cNvSpPr/>
          <p:nvPr/>
        </p:nvSpPr>
        <p:spPr>
          <a:xfrm rot="10800000">
            <a:off x="568514" y="51229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FF2A5A67-1C6F-E8F0-AF2F-512AC9490ED9}"/>
              </a:ext>
            </a:extLst>
          </p:cNvPr>
          <p:cNvSpPr/>
          <p:nvPr/>
        </p:nvSpPr>
        <p:spPr>
          <a:xfrm rot="10800000">
            <a:off x="2386049" y="281380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7F8AB56C-CA9D-3857-256F-154ABC18C60C}"/>
              </a:ext>
            </a:extLst>
          </p:cNvPr>
          <p:cNvSpPr/>
          <p:nvPr/>
        </p:nvSpPr>
        <p:spPr>
          <a:xfrm rot="10800000">
            <a:off x="2386049" y="275909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22A4DDD-6630-6AE4-8CAD-769CA2448CF2}"/>
              </a:ext>
            </a:extLst>
          </p:cNvPr>
          <p:cNvSpPr/>
          <p:nvPr/>
        </p:nvSpPr>
        <p:spPr>
          <a:xfrm rot="10800000">
            <a:off x="569453" y="28111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75FD7B-CD3F-4DC9-0278-0D1477D9EB4A}"/>
              </a:ext>
            </a:extLst>
          </p:cNvPr>
          <p:cNvSpPr/>
          <p:nvPr/>
        </p:nvSpPr>
        <p:spPr>
          <a:xfrm rot="10800000">
            <a:off x="2386046" y="59007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571B910E-0D66-A1A6-48CF-1E70A9C31323}"/>
              </a:ext>
            </a:extLst>
          </p:cNvPr>
          <p:cNvSpPr/>
          <p:nvPr/>
        </p:nvSpPr>
        <p:spPr>
          <a:xfrm rot="10800000">
            <a:off x="2386049" y="58414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AFCCC70A-56C0-13E1-32BF-4E745A53CCD6}"/>
              </a:ext>
            </a:extLst>
          </p:cNvPr>
          <p:cNvSpPr/>
          <p:nvPr/>
        </p:nvSpPr>
        <p:spPr>
          <a:xfrm rot="10800000">
            <a:off x="572215" y="58932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343EF341-B837-84CB-1D2B-2A5F9C642631}"/>
              </a:ext>
            </a:extLst>
          </p:cNvPr>
          <p:cNvSpPr/>
          <p:nvPr/>
        </p:nvSpPr>
        <p:spPr>
          <a:xfrm rot="10800000">
            <a:off x="562132" y="435406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" name="Группа 2">
            <a:extLst>
              <a:ext uri="{FF2B5EF4-FFF2-40B4-BE49-F238E27FC236}">
                <a16:creationId xmlns:a16="http://schemas.microsoft.com/office/drawing/2014/main" id="{D2D1AFFF-29A4-D0B9-4FED-369FA6931CCF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08156BF3-9F97-8830-A7A9-01ACB49D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39" name="Прямоугольник 4">
              <a:extLst>
                <a:ext uri="{FF2B5EF4-FFF2-40B4-BE49-F238E27FC236}">
                  <a16:creationId xmlns:a16="http://schemas.microsoft.com/office/drawing/2014/main" id="{F4E7807F-9E4B-1F41-8620-813CAF189063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5">
              <a:extLst>
                <a:ext uri="{FF2B5EF4-FFF2-40B4-BE49-F238E27FC236}">
                  <a16:creationId xmlns:a16="http://schemas.microsoft.com/office/drawing/2014/main" id="{4CEBC446-82F0-C0BA-335D-10E905DFB30F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APRIL 04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BF91A8F-7BA5-64C9-DCBD-8B9F7506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A4D867FF-A794-B130-875C-660EBAD7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390" y="6760243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Google Shape;731;p77">
            <a:extLst>
              <a:ext uri="{FF2B5EF4-FFF2-40B4-BE49-F238E27FC236}">
                <a16:creationId xmlns:a16="http://schemas.microsoft.com/office/drawing/2014/main" id="{6FFB24E1-0DB2-34C0-9EE3-D1B9B6B4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6203"/>
              </p:ext>
            </p:extLst>
          </p:nvPr>
        </p:nvGraphicFramePr>
        <p:xfrm>
          <a:off x="574089" y="182650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CA7EAA6-7AE2-02F4-421A-B70BC6160DA7}"/>
              </a:ext>
            </a:extLst>
          </p:cNvPr>
          <p:cNvSpPr/>
          <p:nvPr/>
        </p:nvSpPr>
        <p:spPr>
          <a:xfrm rot="10800000">
            <a:off x="2391624" y="408213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42468E4-E56D-A862-B7D1-F7AD7ED8AEBE}"/>
              </a:ext>
            </a:extLst>
          </p:cNvPr>
          <p:cNvSpPr/>
          <p:nvPr/>
        </p:nvSpPr>
        <p:spPr>
          <a:xfrm rot="10800000">
            <a:off x="2393566" y="402497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8112A01D-97EC-2FC1-0C05-C518A5ED89E4}"/>
              </a:ext>
            </a:extLst>
          </p:cNvPr>
          <p:cNvSpPr/>
          <p:nvPr/>
        </p:nvSpPr>
        <p:spPr>
          <a:xfrm rot="10800000">
            <a:off x="576876" y="48477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89812F14-C105-32D6-FB20-18C16EDC2E5A}"/>
              </a:ext>
            </a:extLst>
          </p:cNvPr>
          <p:cNvSpPr/>
          <p:nvPr/>
        </p:nvSpPr>
        <p:spPr>
          <a:xfrm rot="10800000">
            <a:off x="2388459" y="48523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ACA25319-1A05-F1F9-72D0-0F55FB6230A0}"/>
              </a:ext>
            </a:extLst>
          </p:cNvPr>
          <p:cNvSpPr/>
          <p:nvPr/>
        </p:nvSpPr>
        <p:spPr>
          <a:xfrm rot="10800000">
            <a:off x="2388458" y="47993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83F10D44-B954-84F6-F0DF-072ACE6B056A}"/>
              </a:ext>
            </a:extLst>
          </p:cNvPr>
          <p:cNvSpPr/>
          <p:nvPr/>
        </p:nvSpPr>
        <p:spPr>
          <a:xfrm rot="10800000">
            <a:off x="2391622" y="5614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1AD7F91-6D53-DDA6-AFC2-8C2EC97BF6ED}"/>
              </a:ext>
            </a:extLst>
          </p:cNvPr>
          <p:cNvSpPr/>
          <p:nvPr/>
        </p:nvSpPr>
        <p:spPr>
          <a:xfrm rot="10800000">
            <a:off x="2391624" y="55535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15212BB-45AA-B09D-3A8A-E7E5886E5DDA}"/>
              </a:ext>
            </a:extLst>
          </p:cNvPr>
          <p:cNvSpPr/>
          <p:nvPr/>
        </p:nvSpPr>
        <p:spPr>
          <a:xfrm rot="10800000">
            <a:off x="574089" y="561454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D31B37F-DC0E-FDAA-8DDB-5922C450211F}"/>
              </a:ext>
            </a:extLst>
          </p:cNvPr>
          <p:cNvSpPr/>
          <p:nvPr/>
        </p:nvSpPr>
        <p:spPr>
          <a:xfrm rot="10800000">
            <a:off x="2391624" y="3305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B9F16725-A11F-ABCF-2699-025B4BBADA6F}"/>
              </a:ext>
            </a:extLst>
          </p:cNvPr>
          <p:cNvSpPr/>
          <p:nvPr/>
        </p:nvSpPr>
        <p:spPr>
          <a:xfrm rot="10800000">
            <a:off x="2391624" y="324134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F464D205-34CC-B3A9-1BE2-64D05D98C888}"/>
              </a:ext>
            </a:extLst>
          </p:cNvPr>
          <p:cNvSpPr/>
          <p:nvPr/>
        </p:nvSpPr>
        <p:spPr>
          <a:xfrm rot="10800000">
            <a:off x="576876" y="33071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86950ACF-DCB7-7FF9-9656-0E836AD43571}"/>
              </a:ext>
            </a:extLst>
          </p:cNvPr>
          <p:cNvSpPr/>
          <p:nvPr/>
        </p:nvSpPr>
        <p:spPr>
          <a:xfrm rot="10800000">
            <a:off x="574089" y="4072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41E5A74-EE9B-8824-3409-3CC9A8E36052}"/>
              </a:ext>
            </a:extLst>
          </p:cNvPr>
          <p:cNvGrpSpPr/>
          <p:nvPr/>
        </p:nvGrpSpPr>
        <p:grpSpPr>
          <a:xfrm>
            <a:off x="7705163" y="1826504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3A006598-6D24-A4F5-5301-2E9AC83A4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16" name="Прямоугольник 4">
              <a:extLst>
                <a:ext uri="{FF2B5EF4-FFF2-40B4-BE49-F238E27FC236}">
                  <a16:creationId xmlns:a16="http://schemas.microsoft.com/office/drawing/2014/main" id="{57D290F1-8624-CD44-B3D1-073E20296287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5">
              <a:extLst>
                <a:ext uri="{FF2B5EF4-FFF2-40B4-BE49-F238E27FC236}">
                  <a16:creationId xmlns:a16="http://schemas.microsoft.com/office/drawing/2014/main" id="{EA03BAC1-FBCA-B3EE-3DF0-AD4BF7601CF3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7930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c6186d-dc0a-4559-a287-4ccd58234359">
      <UserInfo>
        <DisplayName>Dmitriy Sidorov</DisplayName>
        <AccountId>41</AccountId>
        <AccountType/>
      </UserInfo>
      <UserInfo>
        <DisplayName>Elena Zhukova</DisplayName>
        <AccountId>10</AccountId>
        <AccountType/>
      </UserInfo>
      <UserInfo>
        <DisplayName>Tatyana Igumnova</DisplayName>
        <AccountId>50</AccountId>
        <AccountType/>
      </UserInfo>
      <UserInfo>
        <DisplayName>Dmitriy Kalichenok</DisplayName>
        <AccountId>55</AccountId>
        <AccountType/>
      </UserInfo>
      <UserInfo>
        <DisplayName>Elena Nigmatzyanova</DisplayName>
        <AccountId>12</AccountId>
        <AccountType/>
      </UserInfo>
      <UserInfo>
        <DisplayName>Kira Ohotnikova</DisplayName>
        <AccountId>67</AccountId>
        <AccountType/>
      </UserInfo>
      <UserInfo>
        <DisplayName>Darya Karaseva</DisplayName>
        <AccountId>68</AccountId>
        <AccountType/>
      </UserInfo>
      <UserInfo>
        <DisplayName>Irina Viyra</DisplayName>
        <AccountId>69</AccountId>
        <AccountType/>
      </UserInfo>
      <UserInfo>
        <DisplayName>Irina Akifyeva</DisplayName>
        <AccountId>70</AccountId>
        <AccountType/>
      </UserInfo>
      <UserInfo>
        <DisplayName>Ekaterina Rogozhnikova</DisplayName>
        <AccountId>71</AccountId>
        <AccountType/>
      </UserInfo>
      <UserInfo>
        <DisplayName>Vyacheslav Barinov</DisplayName>
        <AccountId>72</AccountId>
        <AccountType/>
      </UserInfo>
      <UserInfo>
        <DisplayName>Anastasiya Tihonova</DisplayName>
        <AccountId>73</AccountId>
        <AccountType/>
      </UserInfo>
      <UserInfo>
        <DisplayName>Darya Trunina</DisplayName>
        <AccountId>74</AccountId>
        <AccountType/>
      </UserInfo>
      <UserInfo>
        <DisplayName>Anastasiya Volkova</DisplayName>
        <AccountId>75</AccountId>
        <AccountType/>
      </UserInfo>
      <UserInfo>
        <DisplayName>Alena Savrasova</DisplayName>
        <AccountId>76</AccountId>
        <AccountType/>
      </UserInfo>
      <UserInfo>
        <DisplayName>Yuliya Naugolnova</DisplayName>
        <AccountId>77</AccountId>
        <AccountType/>
      </UserInfo>
      <UserInfo>
        <DisplayName>Kseniya Kuzina</DisplayName>
        <AccountId>78</AccountId>
        <AccountType/>
      </UserInfo>
      <UserInfo>
        <DisplayName>Tatyana Zimina</DisplayName>
        <AccountId>79</AccountId>
        <AccountType/>
      </UserInfo>
      <UserInfo>
        <DisplayName>Yuliya Titova</DisplayName>
        <AccountId>80</AccountId>
        <AccountType/>
      </UserInfo>
      <UserInfo>
        <DisplayName>Valentina Isyutina</DisplayName>
        <AccountId>81</AccountId>
        <AccountType/>
      </UserInfo>
      <UserInfo>
        <DisplayName>Anastasiya Lebedeva</DisplayName>
        <AccountId>82</AccountId>
        <AccountType/>
      </UserInfo>
      <UserInfo>
        <DisplayName>Inna Loginova</DisplayName>
        <AccountId>83</AccountId>
        <AccountType/>
      </UserInfo>
      <UserInfo>
        <DisplayName>Elena Shmyreva</DisplayName>
        <AccountId>84</AccountId>
        <AccountType/>
      </UserInfo>
      <UserInfo>
        <DisplayName>Anna Kuzina</DisplayName>
        <AccountId>85</AccountId>
        <AccountType/>
      </UserInfo>
      <UserInfo>
        <DisplayName>Karina Ilyina</DisplayName>
        <AccountId>86</AccountId>
        <AccountType/>
      </UserInfo>
      <UserInfo>
        <DisplayName>Nadezhda Veselova</DisplayName>
        <AccountId>87</AccountId>
        <AccountType/>
      </UserInfo>
      <UserInfo>
        <DisplayName>Natalya Korobova</DisplayName>
        <AccountId>88</AccountId>
        <AccountType/>
      </UserInfo>
      <UserInfo>
        <DisplayName>Viktoriya Kirillova</DisplayName>
        <AccountId>89</AccountId>
        <AccountType/>
      </UserInfo>
      <UserInfo>
        <DisplayName>Oksana Isakova</DisplayName>
        <AccountId>90</AccountId>
        <AccountType/>
      </UserInfo>
      <UserInfo>
        <DisplayName>Natalya Guseva</DisplayName>
        <AccountId>91</AccountId>
        <AccountType/>
      </UserInfo>
      <UserInfo>
        <DisplayName>Nataliya Serova</DisplayName>
        <AccountId>92</AccountId>
        <AccountType/>
      </UserInfo>
      <UserInfo>
        <DisplayName>Evgeniya Golovkina</DisplayName>
        <AccountId>93</AccountId>
        <AccountType/>
      </UserInfo>
      <UserInfo>
        <DisplayName>Anna Belova</DisplayName>
        <AccountId>94</AccountId>
        <AccountType/>
      </UserInfo>
      <UserInfo>
        <DisplayName>Irina Volkova</DisplayName>
        <AccountId>95</AccountId>
        <AccountType/>
      </UserInfo>
      <UserInfo>
        <DisplayName>Svetlana Gorbunova</DisplayName>
        <AccountId>96</AccountId>
        <AccountType/>
      </UserInfo>
      <UserInfo>
        <DisplayName>Ekaterina Savrasova</DisplayName>
        <AccountId>97</AccountId>
        <AccountType/>
      </UserInfo>
      <UserInfo>
        <DisplayName>Nadezhda Makarova</DisplayName>
        <AccountId>98</AccountId>
        <AccountType/>
      </UserInfo>
      <UserInfo>
        <DisplayName>Olga Kozlova</DisplayName>
        <AccountId>24</AccountId>
        <AccountType/>
      </UserInfo>
      <UserInfo>
        <DisplayName>Yana Rakityanskaya</DisplayName>
        <AccountId>99</AccountId>
        <AccountType/>
      </UserInfo>
      <UserInfo>
        <DisplayName>Darya Schepetnova</DisplayName>
        <AccountId>100</AccountId>
        <AccountType/>
      </UserInfo>
      <UserInfo>
        <DisplayName>Svetlana Lopatina</DisplayName>
        <AccountId>101</AccountId>
        <AccountType/>
      </UserInfo>
      <UserInfo>
        <DisplayName>Yuliya Velichko</DisplayName>
        <AccountId>102</AccountId>
        <AccountType/>
      </UserInfo>
      <UserInfo>
        <DisplayName>Anna Golub</DisplayName>
        <AccountId>103</AccountId>
        <AccountType/>
      </UserInfo>
      <UserInfo>
        <DisplayName>Darya Kuznetsova</DisplayName>
        <AccountId>104</AccountId>
        <AccountType/>
      </UserInfo>
      <UserInfo>
        <DisplayName>Ekaterina Belova</DisplayName>
        <AccountId>105</AccountId>
        <AccountType/>
      </UserInfo>
      <UserInfo>
        <DisplayName>Yuliya Ledneva</DisplayName>
        <AccountId>106</AccountId>
        <AccountType/>
      </UserInfo>
      <UserInfo>
        <DisplayName>Elena Volobueva</DisplayName>
        <AccountId>107</AccountId>
        <AccountType/>
      </UserInfo>
      <UserInfo>
        <DisplayName>Anastasiya Syrtseva</DisplayName>
        <AccountId>108</AccountId>
        <AccountType/>
      </UserInfo>
      <UserInfo>
        <DisplayName>Olga Ermolaeva</DisplayName>
        <AccountId>109</AccountId>
        <AccountType/>
      </UserInfo>
      <UserInfo>
        <DisplayName>Anastasiya Shmeleva</DisplayName>
        <AccountId>110</AccountId>
        <AccountType/>
      </UserInfo>
      <UserInfo>
        <DisplayName>Pavel Dmitriev</DisplayName>
        <AccountId>111</AccountId>
        <AccountType/>
      </UserInfo>
      <UserInfo>
        <DisplayName>Ivan Kuznetsov</DisplayName>
        <AccountId>112</AccountId>
        <AccountType/>
      </UserInfo>
      <UserInfo>
        <DisplayName>Tatyana Fedorova</DisplayName>
        <AccountId>113</AccountId>
        <AccountType/>
      </UserInfo>
      <UserInfo>
        <DisplayName>Irina Zaharina</DisplayName>
        <AccountId>114</AccountId>
        <AccountType/>
      </UserInfo>
      <UserInfo>
        <DisplayName>Irina Pushkareva</DisplayName>
        <AccountId>115</AccountId>
        <AccountType/>
      </UserInfo>
      <UserInfo>
        <DisplayName>Elena Krylova</DisplayName>
        <AccountId>116</AccountId>
        <AccountType/>
      </UserInfo>
      <UserInfo>
        <DisplayName>Yuliya Levitskaya</DisplayName>
        <AccountId>117</AccountId>
        <AccountType/>
      </UserInfo>
      <UserInfo>
        <DisplayName>Zoya Obtovka</DisplayName>
        <AccountId>16</AccountId>
        <AccountType/>
      </UserInfo>
      <UserInfo>
        <DisplayName>Lyubov Terentyeva</DisplayName>
        <AccountId>15</AccountId>
        <AccountType/>
      </UserInfo>
      <UserInfo>
        <DisplayName>Evgeniya Zinovyeva</DisplayName>
        <AccountId>14</AccountId>
        <AccountType/>
      </UserInfo>
      <UserInfo>
        <DisplayName>Yuliya Marmur</DisplayName>
        <AccountId>37</AccountId>
        <AccountType/>
      </UserInfo>
      <UserInfo>
        <DisplayName>Yana Bebeshko</DisplayName>
        <AccountId>119</AccountId>
        <AccountType/>
      </UserInfo>
      <UserInfo>
        <DisplayName>Yuliya Degtyareva</DisplayName>
        <AccountId>120</AccountId>
        <AccountType/>
      </UserInfo>
      <UserInfo>
        <DisplayName>Tamara Bolshakova</DisplayName>
        <AccountId>125</AccountId>
        <AccountType/>
      </UserInfo>
      <UserInfo>
        <DisplayName>A.EXT Aleshina</DisplayName>
        <AccountId>136</AccountId>
        <AccountType/>
      </UserInfo>
      <UserInfo>
        <DisplayName>E.EXT Kulikova</DisplayName>
        <AccountId>137</AccountId>
        <AccountType/>
      </UserInfo>
      <UserInfo>
        <DisplayName>A.EXT Pivenko</DisplayName>
        <AccountId>138</AccountId>
        <AccountType/>
      </UserInfo>
      <UserInfo>
        <DisplayName>E.EXT Semina</DisplayName>
        <AccountId>139</AccountId>
        <AccountType/>
      </UserInfo>
      <UserInfo>
        <DisplayName>D.EXT Rodimova</DisplayName>
        <AccountId>140</AccountId>
        <AccountType/>
      </UserInfo>
      <UserInfo>
        <DisplayName>Natalya Kutyreva</DisplayName>
        <AccountId>141</AccountId>
        <AccountType/>
      </UserInfo>
      <UserInfo>
        <DisplayName>Yana Savinova</DisplayName>
        <AccountId>142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AE993-8ECC-4718-9425-2659EB1E799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bed0a8d1-dec9-4f79-afda-211150626ce3"/>
    <ds:schemaRef ds:uri="http://purl.org/dc/elements/1.1/"/>
    <ds:schemaRef ds:uri="http://schemas.openxmlformats.org/package/2006/metadata/core-properties"/>
    <ds:schemaRef ds:uri="57c6186d-dc0a-4559-a287-4ccd5823435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37465-0B49-40D0-B716-537981CF570A}">
  <ds:schemaRefs>
    <ds:schemaRef ds:uri="57c6186d-dc0a-4559-a287-4ccd58234359"/>
    <ds:schemaRef ds:uri="bed0a8d1-dec9-4f79-afda-211150626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a67a070-8ce9-4692-b1af-bf788306bc66}" enabled="0" method="" siteId="{7a67a070-8ce9-4692-b1af-bf788306bc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1407</Words>
  <Application>Microsoft Office PowerPoint</Application>
  <PresentationFormat>Widescreen</PresentationFormat>
  <Paragraphs>1137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Fira Sans Extra Condensed Light</vt:lpstr>
      <vt:lpstr>Roboto</vt:lpstr>
      <vt:lpstr>RF Dewi Expanded</vt:lpstr>
      <vt:lpstr>Courier New</vt:lpstr>
      <vt:lpstr>Arial</vt:lpstr>
      <vt:lpstr>Fira Sans Extra Condensed Medium</vt:lpstr>
      <vt:lpstr>Barlow Semi Condensed</vt:lpstr>
      <vt:lpstr>Calibri</vt:lpstr>
      <vt:lpstr>RF Dewi Extended</vt:lpstr>
      <vt:lpstr>Тема Office</vt:lpstr>
      <vt:lpstr> Multon Partners  PAYMENT CALENDAR  2026</vt:lpstr>
      <vt:lpstr>Navigation</vt:lpstr>
      <vt:lpstr>Rules</vt:lpstr>
      <vt:lpstr>SPECIFIC DATES IN 2026 (OUT OF STANDARD SCHEDULE)</vt:lpstr>
      <vt:lpstr>SPECIFIC DATES IN 2026 (OUT OF STANDARD SCHEDULE)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Calendar/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Svetlana Gorbunova</cp:lastModifiedBy>
  <cp:revision>20</cp:revision>
  <cp:lastPrinted>2023-07-13T12:11:54Z</cp:lastPrinted>
  <dcterms:created xsi:type="dcterms:W3CDTF">2023-07-11T07:27:02Z</dcterms:created>
  <dcterms:modified xsi:type="dcterms:W3CDTF">2025-11-19T12:20:07Z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